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6" r:id="rId1"/>
    <p:sldMasterId id="2147483752" r:id="rId2"/>
  </p:sldMasterIdLst>
  <p:notesMasterIdLst>
    <p:notesMasterId r:id="rId40"/>
  </p:notesMasterIdLst>
  <p:handoutMasterIdLst>
    <p:handoutMasterId r:id="rId41"/>
  </p:handoutMasterIdLst>
  <p:sldIdLst>
    <p:sldId id="5430" r:id="rId3"/>
    <p:sldId id="5466" r:id="rId4"/>
    <p:sldId id="5453" r:id="rId5"/>
    <p:sldId id="5502" r:id="rId6"/>
    <p:sldId id="5454" r:id="rId7"/>
    <p:sldId id="5468" r:id="rId8"/>
    <p:sldId id="5469" r:id="rId9"/>
    <p:sldId id="5455" r:id="rId10"/>
    <p:sldId id="5471" r:id="rId11"/>
    <p:sldId id="5456" r:id="rId12"/>
    <p:sldId id="5457" r:id="rId13"/>
    <p:sldId id="5458" r:id="rId14"/>
    <p:sldId id="5472" r:id="rId15"/>
    <p:sldId id="5473" r:id="rId16"/>
    <p:sldId id="5460" r:id="rId17"/>
    <p:sldId id="5475" r:id="rId18"/>
    <p:sldId id="5484" r:id="rId19"/>
    <p:sldId id="5476" r:id="rId20"/>
    <p:sldId id="5477" r:id="rId21"/>
    <p:sldId id="5485" r:id="rId22"/>
    <p:sldId id="5486" r:id="rId23"/>
    <p:sldId id="5503" r:id="rId24"/>
    <p:sldId id="5478" r:id="rId25"/>
    <p:sldId id="5490" r:id="rId26"/>
    <p:sldId id="5491" r:id="rId27"/>
    <p:sldId id="5492" r:id="rId28"/>
    <p:sldId id="5467" r:id="rId29"/>
    <p:sldId id="5480" r:id="rId30"/>
    <p:sldId id="5493" r:id="rId31"/>
    <p:sldId id="5463" r:id="rId32"/>
    <p:sldId id="5496" r:id="rId33"/>
    <p:sldId id="5497" r:id="rId34"/>
    <p:sldId id="5498" r:id="rId35"/>
    <p:sldId id="5501" r:id="rId36"/>
    <p:sldId id="5500" r:id="rId37"/>
    <p:sldId id="5505" r:id="rId38"/>
    <p:sldId id="5434" r:id="rId39"/>
  </p:sldIdLst>
  <p:sldSz cx="12192000" cy="6858000"/>
  <p:notesSz cx="6858000" cy="9144000"/>
  <p:embeddedFontLst>
    <p:embeddedFont>
      <p:font typeface="Ericsson Hilda Light" panose="020B0604020202020204" charset="0"/>
      <p:regular r:id="rId42"/>
    </p:embeddedFont>
    <p:embeddedFont>
      <p:font typeface="Ericsson Hilda" panose="020B0604020202020204" charset="0"/>
      <p:regular r:id="rId43"/>
      <p:bold r:id="rId44"/>
    </p:embeddedFont>
    <p:embeddedFont>
      <p:font typeface="Ericsson Technical Icons" panose="020B060402020202020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09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BD065-AD63-4B56-83AD-047C55635C41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A78DE5C-C0EE-428D-BE6D-822A09D48F98}">
      <dgm:prSet phldrT="[Text]"/>
      <dgm:spPr/>
      <dgm:t>
        <a:bodyPr/>
        <a:lstStyle/>
        <a:p>
          <a:r>
            <a:rPr lang="en-IN" dirty="0"/>
            <a:t>Administrator</a:t>
          </a:r>
        </a:p>
      </dgm:t>
    </dgm:pt>
    <dgm:pt modelId="{32F5F101-A4BB-4419-BC2B-F67FF520F709}" type="parTrans" cxnId="{4EC66BBB-FF6D-470A-A08B-D8D117147125}">
      <dgm:prSet/>
      <dgm:spPr/>
      <dgm:t>
        <a:bodyPr/>
        <a:lstStyle/>
        <a:p>
          <a:endParaRPr lang="en-IN"/>
        </a:p>
      </dgm:t>
    </dgm:pt>
    <dgm:pt modelId="{1623C3DB-733E-4686-8020-1FD1159EC4E8}" type="sibTrans" cxnId="{4EC66BBB-FF6D-470A-A08B-D8D117147125}">
      <dgm:prSet/>
      <dgm:spPr/>
      <dgm:t>
        <a:bodyPr/>
        <a:lstStyle/>
        <a:p>
          <a:r>
            <a:rPr lang="en-IN" dirty="0"/>
            <a:t>At DoT level</a:t>
          </a:r>
        </a:p>
      </dgm:t>
    </dgm:pt>
    <dgm:pt modelId="{6877CA96-CBCB-412A-85A8-AD014D7FEDDB}" type="asst">
      <dgm:prSet phldrT="[Text]"/>
      <dgm:spPr/>
      <dgm:t>
        <a:bodyPr/>
        <a:lstStyle/>
        <a:p>
          <a:r>
            <a:rPr lang="en-IN" dirty="0"/>
            <a:t>CCA</a:t>
          </a:r>
        </a:p>
      </dgm:t>
    </dgm:pt>
    <dgm:pt modelId="{B388336F-6FA2-4079-85F2-1739E7EADB92}" type="parTrans" cxnId="{268A0A43-2332-4689-9664-45F17E36DF73}">
      <dgm:prSet/>
      <dgm:spPr/>
      <dgm:t>
        <a:bodyPr/>
        <a:lstStyle/>
        <a:p>
          <a:endParaRPr lang="en-IN"/>
        </a:p>
      </dgm:t>
    </dgm:pt>
    <dgm:pt modelId="{0388BAB5-D37E-4817-A67F-CF35E332FB3A}" type="sibTrans" cxnId="{268A0A43-2332-4689-9664-45F17E36DF73}">
      <dgm:prSet/>
      <dgm:spPr/>
      <dgm:t>
        <a:bodyPr/>
        <a:lstStyle/>
        <a:p>
          <a:r>
            <a:rPr lang="en-IN" dirty="0"/>
            <a:t>At CCA level</a:t>
          </a:r>
        </a:p>
      </dgm:t>
    </dgm:pt>
    <dgm:pt modelId="{3B51C1B3-70DB-4865-AE2D-81FC18005635}">
      <dgm:prSet phldrT="[Text]"/>
      <dgm:spPr/>
      <dgm:t>
        <a:bodyPr/>
        <a:lstStyle/>
        <a:p>
          <a:r>
            <a:rPr lang="en-IN" dirty="0" err="1"/>
            <a:t>HoO</a:t>
          </a:r>
          <a:endParaRPr lang="en-IN" dirty="0"/>
        </a:p>
      </dgm:t>
    </dgm:pt>
    <dgm:pt modelId="{63047F71-DA5E-4041-8450-8B3EA6AE2D2B}" type="parTrans" cxnId="{D2D52DA6-DD11-4DF4-889B-C34F515ACFAA}">
      <dgm:prSet/>
      <dgm:spPr/>
      <dgm:t>
        <a:bodyPr/>
        <a:lstStyle/>
        <a:p>
          <a:endParaRPr lang="en-IN"/>
        </a:p>
      </dgm:t>
    </dgm:pt>
    <dgm:pt modelId="{9710B0A6-9B3F-4272-AE0D-F2F87508DE6C}" type="sibTrans" cxnId="{D2D52DA6-DD11-4DF4-889B-C34F515ACFAA}">
      <dgm:prSet/>
      <dgm:spPr/>
      <dgm:t>
        <a:bodyPr/>
        <a:lstStyle/>
        <a:p>
          <a:r>
            <a:rPr lang="en-IN" b="1" dirty="0"/>
            <a:t>At BSNL Approver level</a:t>
          </a:r>
        </a:p>
      </dgm:t>
    </dgm:pt>
    <dgm:pt modelId="{F5F72120-A1D2-40FD-A8AB-3FF473281CAE}">
      <dgm:prSet phldrT="[Text]"/>
      <dgm:spPr/>
      <dgm:t>
        <a:bodyPr/>
        <a:lstStyle/>
        <a:p>
          <a:r>
            <a:rPr lang="en-IN" dirty="0"/>
            <a:t>DH</a:t>
          </a:r>
        </a:p>
      </dgm:t>
    </dgm:pt>
    <dgm:pt modelId="{514D0CDC-979C-40FA-9412-47FC1BFAAFEB}" type="parTrans" cxnId="{DCE74C50-68D0-44B0-9976-6BF4A42708CB}">
      <dgm:prSet/>
      <dgm:spPr/>
      <dgm:t>
        <a:bodyPr/>
        <a:lstStyle/>
        <a:p>
          <a:endParaRPr lang="en-IN"/>
        </a:p>
      </dgm:t>
    </dgm:pt>
    <dgm:pt modelId="{8DB1A22B-386C-456E-8C25-6A94B42697DB}" type="sibTrans" cxnId="{DCE74C50-68D0-44B0-9976-6BF4A42708CB}">
      <dgm:prSet/>
      <dgm:spPr/>
      <dgm:t>
        <a:bodyPr/>
        <a:lstStyle/>
        <a:p>
          <a:endParaRPr lang="en-IN" b="1" dirty="0"/>
        </a:p>
      </dgm:t>
    </dgm:pt>
    <dgm:pt modelId="{B29D4C8A-6947-4E5F-89EA-7D65872A4DE9}">
      <dgm:prSet phldrT="[Text]"/>
      <dgm:spPr/>
      <dgm:t>
        <a:bodyPr/>
        <a:lstStyle/>
        <a:p>
          <a:r>
            <a:rPr lang="en-IN" dirty="0"/>
            <a:t>Retiree</a:t>
          </a:r>
        </a:p>
      </dgm:t>
    </dgm:pt>
    <dgm:pt modelId="{B9F44117-FFA8-40A2-BBA0-64DB3092BF54}" type="parTrans" cxnId="{1473BC08-0428-4D60-A3D1-417A87C49DF6}">
      <dgm:prSet/>
      <dgm:spPr/>
      <dgm:t>
        <a:bodyPr/>
        <a:lstStyle/>
        <a:p>
          <a:endParaRPr lang="en-IN"/>
        </a:p>
      </dgm:t>
    </dgm:pt>
    <dgm:pt modelId="{57C3DF5C-C0E1-46A1-9052-AB20513980BB}" type="sibTrans" cxnId="{1473BC08-0428-4D60-A3D1-417A87C49DF6}">
      <dgm:prSet/>
      <dgm:spPr/>
      <dgm:t>
        <a:bodyPr/>
        <a:lstStyle/>
        <a:p>
          <a:r>
            <a:rPr lang="en-IN" dirty="0"/>
            <a:t>At BSNL level</a:t>
          </a:r>
        </a:p>
      </dgm:t>
    </dgm:pt>
    <dgm:pt modelId="{1EFD9CA8-00F3-4032-94BA-F5CDD644B3E8}" type="pres">
      <dgm:prSet presAssocID="{B4EBD065-AD63-4B56-83AD-047C55635C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2E9148-BEEA-4113-9A73-CDDE4B6E4F09}" type="pres">
      <dgm:prSet presAssocID="{EA78DE5C-C0EE-428D-BE6D-822A09D48F98}" presName="hierRoot1" presStyleCnt="0">
        <dgm:presLayoutVars>
          <dgm:hierBranch val="init"/>
        </dgm:presLayoutVars>
      </dgm:prSet>
      <dgm:spPr/>
    </dgm:pt>
    <dgm:pt modelId="{AE15EC51-7661-445E-A37C-21B90C46FB53}" type="pres">
      <dgm:prSet presAssocID="{EA78DE5C-C0EE-428D-BE6D-822A09D48F98}" presName="rootComposite1" presStyleCnt="0"/>
      <dgm:spPr/>
    </dgm:pt>
    <dgm:pt modelId="{07A1893A-D8A5-407A-BD25-7E3840C66137}" type="pres">
      <dgm:prSet presAssocID="{EA78DE5C-C0EE-428D-BE6D-822A09D48F98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F0E978B-5355-4F5A-8ACB-247FA667AAF2}" type="pres">
      <dgm:prSet presAssocID="{EA78DE5C-C0EE-428D-BE6D-822A09D48F9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1050AD6-E91B-4FF1-9C72-EBA892844B25}" type="pres">
      <dgm:prSet presAssocID="{EA78DE5C-C0EE-428D-BE6D-822A09D48F98}" presName="rootConnector1" presStyleLbl="node1" presStyleIdx="0" presStyleCnt="3"/>
      <dgm:spPr/>
      <dgm:t>
        <a:bodyPr/>
        <a:lstStyle/>
        <a:p>
          <a:endParaRPr lang="en-US"/>
        </a:p>
      </dgm:t>
    </dgm:pt>
    <dgm:pt modelId="{7DBF4184-B304-4F67-9A79-E8758AB8B4EC}" type="pres">
      <dgm:prSet presAssocID="{EA78DE5C-C0EE-428D-BE6D-822A09D48F98}" presName="hierChild2" presStyleCnt="0"/>
      <dgm:spPr/>
    </dgm:pt>
    <dgm:pt modelId="{CD4301E5-18C9-41D4-92F1-FCE4B1B24E9F}" type="pres">
      <dgm:prSet presAssocID="{63047F71-DA5E-4041-8450-8B3EA6AE2D2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9808B60-E406-4524-9F3A-4CDD3F96780A}" type="pres">
      <dgm:prSet presAssocID="{3B51C1B3-70DB-4865-AE2D-81FC18005635}" presName="hierRoot2" presStyleCnt="0">
        <dgm:presLayoutVars>
          <dgm:hierBranch val="init"/>
        </dgm:presLayoutVars>
      </dgm:prSet>
      <dgm:spPr/>
    </dgm:pt>
    <dgm:pt modelId="{F4E9255B-C303-49CE-8FF8-38F0CC69DA31}" type="pres">
      <dgm:prSet presAssocID="{3B51C1B3-70DB-4865-AE2D-81FC18005635}" presName="rootComposite" presStyleCnt="0"/>
      <dgm:spPr/>
    </dgm:pt>
    <dgm:pt modelId="{D259BFF2-CFC6-44EE-9CA0-3FF6E9C62EAC}" type="pres">
      <dgm:prSet presAssocID="{3B51C1B3-70DB-4865-AE2D-81FC18005635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567B2F6-EF6E-473B-934A-0398F8F6FBB3}" type="pres">
      <dgm:prSet presAssocID="{3B51C1B3-70DB-4865-AE2D-81FC18005635}" presName="titleText2" presStyleLbl="fgAcc1" presStyleIdx="0" presStyleCnt="3" custScaleY="14326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9A2C5B5-BD8C-4D6C-B744-C12A60A7D658}" type="pres">
      <dgm:prSet presAssocID="{3B51C1B3-70DB-4865-AE2D-81FC18005635}" presName="rootConnector" presStyleLbl="node2" presStyleIdx="0" presStyleCnt="0"/>
      <dgm:spPr/>
      <dgm:t>
        <a:bodyPr/>
        <a:lstStyle/>
        <a:p>
          <a:endParaRPr lang="en-US"/>
        </a:p>
      </dgm:t>
    </dgm:pt>
    <dgm:pt modelId="{43882834-9E6C-40AC-8BB2-EBF9ED58F747}" type="pres">
      <dgm:prSet presAssocID="{3B51C1B3-70DB-4865-AE2D-81FC18005635}" presName="hierChild4" presStyleCnt="0"/>
      <dgm:spPr/>
    </dgm:pt>
    <dgm:pt modelId="{DC578F24-D18D-4725-B093-4B990DD13705}" type="pres">
      <dgm:prSet presAssocID="{514D0CDC-979C-40FA-9412-47FC1BFAAFEB}" presName="Name37" presStyleLbl="parChTrans1D3" presStyleIdx="0" presStyleCnt="1"/>
      <dgm:spPr/>
      <dgm:t>
        <a:bodyPr/>
        <a:lstStyle/>
        <a:p>
          <a:endParaRPr lang="en-US"/>
        </a:p>
      </dgm:t>
    </dgm:pt>
    <dgm:pt modelId="{39E3E926-4FE9-4BDD-985C-A4C9D4B0BE9D}" type="pres">
      <dgm:prSet presAssocID="{F5F72120-A1D2-40FD-A8AB-3FF473281CAE}" presName="hierRoot2" presStyleCnt="0">
        <dgm:presLayoutVars>
          <dgm:hierBranch val="init"/>
        </dgm:presLayoutVars>
      </dgm:prSet>
      <dgm:spPr/>
    </dgm:pt>
    <dgm:pt modelId="{3E42F618-F53F-43A4-B9CA-94E7138B37AD}" type="pres">
      <dgm:prSet presAssocID="{F5F72120-A1D2-40FD-A8AB-3FF473281CAE}" presName="rootComposite" presStyleCnt="0"/>
      <dgm:spPr/>
    </dgm:pt>
    <dgm:pt modelId="{E2728917-792B-400D-8B1B-FAF82982947E}" type="pres">
      <dgm:prSet presAssocID="{F5F72120-A1D2-40FD-A8AB-3FF473281CAE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D7D834E-2F8F-4077-AD77-7E881F7C9980}" type="pres">
      <dgm:prSet presAssocID="{F5F72120-A1D2-40FD-A8AB-3FF473281CAE}" presName="titleText2" presStyleLbl="fgAcc1" presStyleIdx="1" presStyleCnt="3" custScaleY="14247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BC0FC34-4FA5-4621-A0C7-2234AEE44A61}" type="pres">
      <dgm:prSet presAssocID="{F5F72120-A1D2-40FD-A8AB-3FF473281CAE}" presName="rootConnector" presStyleLbl="node3" presStyleIdx="0" presStyleCnt="0"/>
      <dgm:spPr/>
      <dgm:t>
        <a:bodyPr/>
        <a:lstStyle/>
        <a:p>
          <a:endParaRPr lang="en-US"/>
        </a:p>
      </dgm:t>
    </dgm:pt>
    <dgm:pt modelId="{10ACF3FD-C35F-4C9D-A0B1-8F8699B1FFBD}" type="pres">
      <dgm:prSet presAssocID="{F5F72120-A1D2-40FD-A8AB-3FF473281CAE}" presName="hierChild4" presStyleCnt="0"/>
      <dgm:spPr/>
    </dgm:pt>
    <dgm:pt modelId="{D98AE352-FDA8-49F1-A159-6EA56D74462D}" type="pres">
      <dgm:prSet presAssocID="{B9F44117-FFA8-40A2-BBA0-64DB3092BF54}" presName="Name37" presStyleLbl="parChTrans1D4" presStyleIdx="0" presStyleCnt="1"/>
      <dgm:spPr/>
      <dgm:t>
        <a:bodyPr/>
        <a:lstStyle/>
        <a:p>
          <a:endParaRPr lang="en-US"/>
        </a:p>
      </dgm:t>
    </dgm:pt>
    <dgm:pt modelId="{A1EB7C83-52D7-4DB1-895F-43E06407D0B0}" type="pres">
      <dgm:prSet presAssocID="{B29D4C8A-6947-4E5F-89EA-7D65872A4DE9}" presName="hierRoot2" presStyleCnt="0">
        <dgm:presLayoutVars>
          <dgm:hierBranch val="init"/>
        </dgm:presLayoutVars>
      </dgm:prSet>
      <dgm:spPr/>
    </dgm:pt>
    <dgm:pt modelId="{1D279194-57D0-4B24-90DE-B8C64CF23CE5}" type="pres">
      <dgm:prSet presAssocID="{B29D4C8A-6947-4E5F-89EA-7D65872A4DE9}" presName="rootComposite" presStyleCnt="0"/>
      <dgm:spPr/>
    </dgm:pt>
    <dgm:pt modelId="{9FFF4880-2ADD-4CE5-8A3A-33CC6D1124D7}" type="pres">
      <dgm:prSet presAssocID="{B29D4C8A-6947-4E5F-89EA-7D65872A4DE9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E0CA3BC-394A-4308-843C-89C2252E69CF}" type="pres">
      <dgm:prSet presAssocID="{B29D4C8A-6947-4E5F-89EA-7D65872A4DE9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D6C640E-539D-457E-91FB-0CEE310C5267}" type="pres">
      <dgm:prSet presAssocID="{B29D4C8A-6947-4E5F-89EA-7D65872A4DE9}" presName="rootConnector" presStyleLbl="node4" presStyleIdx="0" presStyleCnt="0"/>
      <dgm:spPr/>
      <dgm:t>
        <a:bodyPr/>
        <a:lstStyle/>
        <a:p>
          <a:endParaRPr lang="en-US"/>
        </a:p>
      </dgm:t>
    </dgm:pt>
    <dgm:pt modelId="{3F03337F-0772-4552-BE9F-59655FB4A528}" type="pres">
      <dgm:prSet presAssocID="{B29D4C8A-6947-4E5F-89EA-7D65872A4DE9}" presName="hierChild4" presStyleCnt="0"/>
      <dgm:spPr/>
    </dgm:pt>
    <dgm:pt modelId="{76FD06B6-EC27-43DF-BE9D-B01FCCA2DF3C}" type="pres">
      <dgm:prSet presAssocID="{B29D4C8A-6947-4E5F-89EA-7D65872A4DE9}" presName="hierChild5" presStyleCnt="0"/>
      <dgm:spPr/>
    </dgm:pt>
    <dgm:pt modelId="{584EF7FD-B19F-4C55-B6AB-5ED671099B77}" type="pres">
      <dgm:prSet presAssocID="{F5F72120-A1D2-40FD-A8AB-3FF473281CAE}" presName="hierChild5" presStyleCnt="0"/>
      <dgm:spPr/>
    </dgm:pt>
    <dgm:pt modelId="{53207FE8-897A-448A-88D0-69D869359149}" type="pres">
      <dgm:prSet presAssocID="{3B51C1B3-70DB-4865-AE2D-81FC18005635}" presName="hierChild5" presStyleCnt="0"/>
      <dgm:spPr/>
    </dgm:pt>
    <dgm:pt modelId="{E671633F-76BC-418C-B228-E0FB71CF3A66}" type="pres">
      <dgm:prSet presAssocID="{EA78DE5C-C0EE-428D-BE6D-822A09D48F98}" presName="hierChild3" presStyleCnt="0"/>
      <dgm:spPr/>
    </dgm:pt>
    <dgm:pt modelId="{11B5E633-D873-45F9-BAE5-0EAA81F6C97E}" type="pres">
      <dgm:prSet presAssocID="{B388336F-6FA2-4079-85F2-1739E7EADB92}" presName="Name96" presStyleLbl="parChTrans1D2" presStyleIdx="1" presStyleCnt="2"/>
      <dgm:spPr/>
      <dgm:t>
        <a:bodyPr/>
        <a:lstStyle/>
        <a:p>
          <a:endParaRPr lang="en-US"/>
        </a:p>
      </dgm:t>
    </dgm:pt>
    <dgm:pt modelId="{7518F7BE-28E2-42FC-B73F-CE0F7740EEA0}" type="pres">
      <dgm:prSet presAssocID="{6877CA96-CBCB-412A-85A8-AD014D7FEDDB}" presName="hierRoot3" presStyleCnt="0">
        <dgm:presLayoutVars>
          <dgm:hierBranch val="init"/>
        </dgm:presLayoutVars>
      </dgm:prSet>
      <dgm:spPr/>
    </dgm:pt>
    <dgm:pt modelId="{E31DF2CC-0F89-4EB5-B7B6-16861883D13A}" type="pres">
      <dgm:prSet presAssocID="{6877CA96-CBCB-412A-85A8-AD014D7FEDDB}" presName="rootComposite3" presStyleCnt="0"/>
      <dgm:spPr/>
    </dgm:pt>
    <dgm:pt modelId="{CB6AC8AD-8A27-436A-A60F-D101B65763A3}" type="pres">
      <dgm:prSet presAssocID="{6877CA96-CBCB-412A-85A8-AD014D7FEDD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ADB77-06E8-400A-B7D7-E31795528A5F}" type="pres">
      <dgm:prSet presAssocID="{6877CA96-CBCB-412A-85A8-AD014D7FEDDB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191160-90A9-46AB-B00C-2D218D6B48D7}" type="pres">
      <dgm:prSet presAssocID="{6877CA96-CBCB-412A-85A8-AD014D7FEDDB}" presName="rootConnector3" presStyleLbl="asst1" presStyleIdx="0" presStyleCnt="1"/>
      <dgm:spPr/>
      <dgm:t>
        <a:bodyPr/>
        <a:lstStyle/>
        <a:p>
          <a:endParaRPr lang="en-US"/>
        </a:p>
      </dgm:t>
    </dgm:pt>
    <dgm:pt modelId="{0225DCCB-B795-497D-A5A5-1361A4F1E0FD}" type="pres">
      <dgm:prSet presAssocID="{6877CA96-CBCB-412A-85A8-AD014D7FEDDB}" presName="hierChild6" presStyleCnt="0"/>
      <dgm:spPr/>
    </dgm:pt>
    <dgm:pt modelId="{EA872B7F-83D9-4247-8759-0947EA89B766}" type="pres">
      <dgm:prSet presAssocID="{6877CA96-CBCB-412A-85A8-AD014D7FEDDB}" presName="hierChild7" presStyleCnt="0"/>
      <dgm:spPr/>
    </dgm:pt>
  </dgm:ptLst>
  <dgm:cxnLst>
    <dgm:cxn modelId="{1D619E46-DA09-4E21-822E-1489132A93F5}" type="presOf" srcId="{B29D4C8A-6947-4E5F-89EA-7D65872A4DE9}" destId="{9FFF4880-2ADD-4CE5-8A3A-33CC6D1124D7}" srcOrd="0" destOrd="0" presId="urn:microsoft.com/office/officeart/2008/layout/NameandTitleOrganizationalChart"/>
    <dgm:cxn modelId="{D2D52DA6-DD11-4DF4-889B-C34F515ACFAA}" srcId="{EA78DE5C-C0EE-428D-BE6D-822A09D48F98}" destId="{3B51C1B3-70DB-4865-AE2D-81FC18005635}" srcOrd="1" destOrd="0" parTransId="{63047F71-DA5E-4041-8450-8B3EA6AE2D2B}" sibTransId="{9710B0A6-9B3F-4272-AE0D-F2F87508DE6C}"/>
    <dgm:cxn modelId="{0239E947-04C9-487B-B9CD-8322EF81BBD0}" type="presOf" srcId="{8DB1A22B-386C-456E-8C25-6A94B42697DB}" destId="{3D7D834E-2F8F-4077-AD77-7E881F7C9980}" srcOrd="0" destOrd="0" presId="urn:microsoft.com/office/officeart/2008/layout/NameandTitleOrganizationalChart"/>
    <dgm:cxn modelId="{4EC66BBB-FF6D-470A-A08B-D8D117147125}" srcId="{B4EBD065-AD63-4B56-83AD-047C55635C41}" destId="{EA78DE5C-C0EE-428D-BE6D-822A09D48F98}" srcOrd="0" destOrd="0" parTransId="{32F5F101-A4BB-4419-BC2B-F67FF520F709}" sibTransId="{1623C3DB-733E-4686-8020-1FD1159EC4E8}"/>
    <dgm:cxn modelId="{8C3E2497-B2EC-4915-81EF-8DF1CB5A06B9}" type="presOf" srcId="{EA78DE5C-C0EE-428D-BE6D-822A09D48F98}" destId="{07A1893A-D8A5-407A-BD25-7E3840C66137}" srcOrd="0" destOrd="0" presId="urn:microsoft.com/office/officeart/2008/layout/NameandTitleOrganizationalChart"/>
    <dgm:cxn modelId="{268A0A43-2332-4689-9664-45F17E36DF73}" srcId="{EA78DE5C-C0EE-428D-BE6D-822A09D48F98}" destId="{6877CA96-CBCB-412A-85A8-AD014D7FEDDB}" srcOrd="0" destOrd="0" parTransId="{B388336F-6FA2-4079-85F2-1739E7EADB92}" sibTransId="{0388BAB5-D37E-4817-A67F-CF35E332FB3A}"/>
    <dgm:cxn modelId="{0FDBE7C7-1F9D-43B8-A30E-B41E88C29AD6}" type="presOf" srcId="{B29D4C8A-6947-4E5F-89EA-7D65872A4DE9}" destId="{ED6C640E-539D-457E-91FB-0CEE310C5267}" srcOrd="1" destOrd="0" presId="urn:microsoft.com/office/officeart/2008/layout/NameandTitleOrganizationalChart"/>
    <dgm:cxn modelId="{6B35A0C3-3A55-4907-B171-9D4255170204}" type="presOf" srcId="{63047F71-DA5E-4041-8450-8B3EA6AE2D2B}" destId="{CD4301E5-18C9-41D4-92F1-FCE4B1B24E9F}" srcOrd="0" destOrd="0" presId="urn:microsoft.com/office/officeart/2008/layout/NameandTitleOrganizationalChart"/>
    <dgm:cxn modelId="{D6911C8C-4D96-45F5-869C-B19B5BF0F51D}" type="presOf" srcId="{B4EBD065-AD63-4B56-83AD-047C55635C41}" destId="{1EFD9CA8-00F3-4032-94BA-F5CDD644B3E8}" srcOrd="0" destOrd="0" presId="urn:microsoft.com/office/officeart/2008/layout/NameandTitleOrganizationalChart"/>
    <dgm:cxn modelId="{14DC330D-FE10-4CCD-9F44-70E3612B74B1}" type="presOf" srcId="{EA78DE5C-C0EE-428D-BE6D-822A09D48F98}" destId="{21050AD6-E91B-4FF1-9C72-EBA892844B25}" srcOrd="1" destOrd="0" presId="urn:microsoft.com/office/officeart/2008/layout/NameandTitleOrganizationalChart"/>
    <dgm:cxn modelId="{1473BC08-0428-4D60-A3D1-417A87C49DF6}" srcId="{F5F72120-A1D2-40FD-A8AB-3FF473281CAE}" destId="{B29D4C8A-6947-4E5F-89EA-7D65872A4DE9}" srcOrd="0" destOrd="0" parTransId="{B9F44117-FFA8-40A2-BBA0-64DB3092BF54}" sibTransId="{57C3DF5C-C0E1-46A1-9052-AB20513980BB}"/>
    <dgm:cxn modelId="{213BE34D-B8C3-401A-8E19-93B78BD6F137}" type="presOf" srcId="{B9F44117-FFA8-40A2-BBA0-64DB3092BF54}" destId="{D98AE352-FDA8-49F1-A159-6EA56D74462D}" srcOrd="0" destOrd="0" presId="urn:microsoft.com/office/officeart/2008/layout/NameandTitleOrganizationalChart"/>
    <dgm:cxn modelId="{7ED9BB58-1961-4227-B320-F926BD515B16}" type="presOf" srcId="{514D0CDC-979C-40FA-9412-47FC1BFAAFEB}" destId="{DC578F24-D18D-4725-B093-4B990DD13705}" srcOrd="0" destOrd="0" presId="urn:microsoft.com/office/officeart/2008/layout/NameandTitleOrganizationalChart"/>
    <dgm:cxn modelId="{1F8689D4-6837-4314-A173-CF8590C670E4}" type="presOf" srcId="{B388336F-6FA2-4079-85F2-1739E7EADB92}" destId="{11B5E633-D873-45F9-BAE5-0EAA81F6C97E}" srcOrd="0" destOrd="0" presId="urn:microsoft.com/office/officeart/2008/layout/NameandTitleOrganizationalChart"/>
    <dgm:cxn modelId="{A0760080-4E6B-4E38-973B-B59EA648CA52}" type="presOf" srcId="{1623C3DB-733E-4686-8020-1FD1159EC4E8}" destId="{FF0E978B-5355-4F5A-8ACB-247FA667AAF2}" srcOrd="0" destOrd="0" presId="urn:microsoft.com/office/officeart/2008/layout/NameandTitleOrganizationalChart"/>
    <dgm:cxn modelId="{FCB548DD-D0D2-433C-8E30-C883C4BA1300}" type="presOf" srcId="{6877CA96-CBCB-412A-85A8-AD014D7FEDDB}" destId="{CB6AC8AD-8A27-436A-A60F-D101B65763A3}" srcOrd="0" destOrd="0" presId="urn:microsoft.com/office/officeart/2008/layout/NameandTitleOrganizationalChart"/>
    <dgm:cxn modelId="{078DCEED-7934-465A-9B7D-E0C974189314}" type="presOf" srcId="{3B51C1B3-70DB-4865-AE2D-81FC18005635}" destId="{39A2C5B5-BD8C-4D6C-B744-C12A60A7D658}" srcOrd="1" destOrd="0" presId="urn:microsoft.com/office/officeart/2008/layout/NameandTitleOrganizationalChart"/>
    <dgm:cxn modelId="{E62527A0-23B5-4C5F-B5DC-C4F20A1738C7}" type="presOf" srcId="{9710B0A6-9B3F-4272-AE0D-F2F87508DE6C}" destId="{0567B2F6-EF6E-473B-934A-0398F8F6FBB3}" srcOrd="0" destOrd="0" presId="urn:microsoft.com/office/officeart/2008/layout/NameandTitleOrganizationalChart"/>
    <dgm:cxn modelId="{A5E09FAB-3AC5-4843-8A56-6B1112892C53}" type="presOf" srcId="{F5F72120-A1D2-40FD-A8AB-3FF473281CAE}" destId="{EBC0FC34-4FA5-4621-A0C7-2234AEE44A61}" srcOrd="1" destOrd="0" presId="urn:microsoft.com/office/officeart/2008/layout/NameandTitleOrganizationalChart"/>
    <dgm:cxn modelId="{DCE74C50-68D0-44B0-9976-6BF4A42708CB}" srcId="{3B51C1B3-70DB-4865-AE2D-81FC18005635}" destId="{F5F72120-A1D2-40FD-A8AB-3FF473281CAE}" srcOrd="0" destOrd="0" parTransId="{514D0CDC-979C-40FA-9412-47FC1BFAAFEB}" sibTransId="{8DB1A22B-386C-456E-8C25-6A94B42697DB}"/>
    <dgm:cxn modelId="{3B32BA5A-22A3-4C14-833F-152D7DFCD104}" type="presOf" srcId="{57C3DF5C-C0E1-46A1-9052-AB20513980BB}" destId="{3E0CA3BC-394A-4308-843C-89C2252E69CF}" srcOrd="0" destOrd="0" presId="urn:microsoft.com/office/officeart/2008/layout/NameandTitleOrganizationalChart"/>
    <dgm:cxn modelId="{4C843524-67B5-4B20-BE3E-F78C02ABEC8B}" type="presOf" srcId="{6877CA96-CBCB-412A-85A8-AD014D7FEDDB}" destId="{6A191160-90A9-46AB-B00C-2D218D6B48D7}" srcOrd="1" destOrd="0" presId="urn:microsoft.com/office/officeart/2008/layout/NameandTitleOrganizationalChart"/>
    <dgm:cxn modelId="{85FD48A5-0EE8-4D43-8BF8-393B07E4D687}" type="presOf" srcId="{F5F72120-A1D2-40FD-A8AB-3FF473281CAE}" destId="{E2728917-792B-400D-8B1B-FAF82982947E}" srcOrd="0" destOrd="0" presId="urn:microsoft.com/office/officeart/2008/layout/NameandTitleOrganizationalChart"/>
    <dgm:cxn modelId="{CD07C80F-EA3C-4A1F-AE26-7A5BDD769EB8}" type="presOf" srcId="{3B51C1B3-70DB-4865-AE2D-81FC18005635}" destId="{D259BFF2-CFC6-44EE-9CA0-3FF6E9C62EAC}" srcOrd="0" destOrd="0" presId="urn:microsoft.com/office/officeart/2008/layout/NameandTitleOrganizationalChart"/>
    <dgm:cxn modelId="{388C714D-9D62-4FC6-B637-011F15CE6E69}" type="presOf" srcId="{0388BAB5-D37E-4817-A67F-CF35E332FB3A}" destId="{AA7ADB77-06E8-400A-B7D7-E31795528A5F}" srcOrd="0" destOrd="0" presId="urn:microsoft.com/office/officeart/2008/layout/NameandTitleOrganizationalChart"/>
    <dgm:cxn modelId="{781FE181-DC9B-4031-8EEE-34684411CD66}" type="presParOf" srcId="{1EFD9CA8-00F3-4032-94BA-F5CDD644B3E8}" destId="{CC2E9148-BEEA-4113-9A73-CDDE4B6E4F09}" srcOrd="0" destOrd="0" presId="urn:microsoft.com/office/officeart/2008/layout/NameandTitleOrganizationalChart"/>
    <dgm:cxn modelId="{C2D40105-353A-4C59-B4DA-4C687AAAA9FE}" type="presParOf" srcId="{CC2E9148-BEEA-4113-9A73-CDDE4B6E4F09}" destId="{AE15EC51-7661-445E-A37C-21B90C46FB53}" srcOrd="0" destOrd="0" presId="urn:microsoft.com/office/officeart/2008/layout/NameandTitleOrganizationalChart"/>
    <dgm:cxn modelId="{6CE34F8B-A09F-4803-8A07-FB8A6DD41A23}" type="presParOf" srcId="{AE15EC51-7661-445E-A37C-21B90C46FB53}" destId="{07A1893A-D8A5-407A-BD25-7E3840C66137}" srcOrd="0" destOrd="0" presId="urn:microsoft.com/office/officeart/2008/layout/NameandTitleOrganizationalChart"/>
    <dgm:cxn modelId="{7B3B86DE-E5F0-4D22-890B-B452CF7656D4}" type="presParOf" srcId="{AE15EC51-7661-445E-A37C-21B90C46FB53}" destId="{FF0E978B-5355-4F5A-8ACB-247FA667AAF2}" srcOrd="1" destOrd="0" presId="urn:microsoft.com/office/officeart/2008/layout/NameandTitleOrganizationalChart"/>
    <dgm:cxn modelId="{5D0E4D31-A890-4A8B-9033-09B2E07D18AD}" type="presParOf" srcId="{AE15EC51-7661-445E-A37C-21B90C46FB53}" destId="{21050AD6-E91B-4FF1-9C72-EBA892844B25}" srcOrd="2" destOrd="0" presId="urn:microsoft.com/office/officeart/2008/layout/NameandTitleOrganizationalChart"/>
    <dgm:cxn modelId="{BB96293C-FF3F-4C58-8788-091388265ADF}" type="presParOf" srcId="{CC2E9148-BEEA-4113-9A73-CDDE4B6E4F09}" destId="{7DBF4184-B304-4F67-9A79-E8758AB8B4EC}" srcOrd="1" destOrd="0" presId="urn:microsoft.com/office/officeart/2008/layout/NameandTitleOrganizationalChart"/>
    <dgm:cxn modelId="{739BB1CA-A5A9-4ECE-8069-1AF4A1C18F0A}" type="presParOf" srcId="{7DBF4184-B304-4F67-9A79-E8758AB8B4EC}" destId="{CD4301E5-18C9-41D4-92F1-FCE4B1B24E9F}" srcOrd="0" destOrd="0" presId="urn:microsoft.com/office/officeart/2008/layout/NameandTitleOrganizationalChart"/>
    <dgm:cxn modelId="{4037A04C-0DE9-4D7A-9B2E-6BEA1FA02E38}" type="presParOf" srcId="{7DBF4184-B304-4F67-9A79-E8758AB8B4EC}" destId="{89808B60-E406-4524-9F3A-4CDD3F96780A}" srcOrd="1" destOrd="0" presId="urn:microsoft.com/office/officeart/2008/layout/NameandTitleOrganizationalChart"/>
    <dgm:cxn modelId="{6CFCD84F-45F6-4116-BA61-74669A5AE0BA}" type="presParOf" srcId="{89808B60-E406-4524-9F3A-4CDD3F96780A}" destId="{F4E9255B-C303-49CE-8FF8-38F0CC69DA31}" srcOrd="0" destOrd="0" presId="urn:microsoft.com/office/officeart/2008/layout/NameandTitleOrganizationalChart"/>
    <dgm:cxn modelId="{69854E61-785A-4FEA-95F8-52C8C6FA3DC9}" type="presParOf" srcId="{F4E9255B-C303-49CE-8FF8-38F0CC69DA31}" destId="{D259BFF2-CFC6-44EE-9CA0-3FF6E9C62EAC}" srcOrd="0" destOrd="0" presId="urn:microsoft.com/office/officeart/2008/layout/NameandTitleOrganizationalChart"/>
    <dgm:cxn modelId="{ABC51F2F-47E7-44C6-ABC7-70F34B7161D4}" type="presParOf" srcId="{F4E9255B-C303-49CE-8FF8-38F0CC69DA31}" destId="{0567B2F6-EF6E-473B-934A-0398F8F6FBB3}" srcOrd="1" destOrd="0" presId="urn:microsoft.com/office/officeart/2008/layout/NameandTitleOrganizationalChart"/>
    <dgm:cxn modelId="{43BD4085-B5E0-48F8-9B91-E8ED7CA5E3BC}" type="presParOf" srcId="{F4E9255B-C303-49CE-8FF8-38F0CC69DA31}" destId="{39A2C5B5-BD8C-4D6C-B744-C12A60A7D658}" srcOrd="2" destOrd="0" presId="urn:microsoft.com/office/officeart/2008/layout/NameandTitleOrganizationalChart"/>
    <dgm:cxn modelId="{A70E248F-723F-4C55-A9FA-480E8160F29A}" type="presParOf" srcId="{89808B60-E406-4524-9F3A-4CDD3F96780A}" destId="{43882834-9E6C-40AC-8BB2-EBF9ED58F747}" srcOrd="1" destOrd="0" presId="urn:microsoft.com/office/officeart/2008/layout/NameandTitleOrganizationalChart"/>
    <dgm:cxn modelId="{61114E4E-E0DE-4696-89AB-BED136F76009}" type="presParOf" srcId="{43882834-9E6C-40AC-8BB2-EBF9ED58F747}" destId="{DC578F24-D18D-4725-B093-4B990DD13705}" srcOrd="0" destOrd="0" presId="urn:microsoft.com/office/officeart/2008/layout/NameandTitleOrganizationalChart"/>
    <dgm:cxn modelId="{1E09117E-580F-4C06-A80E-3CE7E20DE9C9}" type="presParOf" srcId="{43882834-9E6C-40AC-8BB2-EBF9ED58F747}" destId="{39E3E926-4FE9-4BDD-985C-A4C9D4B0BE9D}" srcOrd="1" destOrd="0" presId="urn:microsoft.com/office/officeart/2008/layout/NameandTitleOrganizationalChart"/>
    <dgm:cxn modelId="{78AEDB49-D230-41DA-8FDA-A83897119784}" type="presParOf" srcId="{39E3E926-4FE9-4BDD-985C-A4C9D4B0BE9D}" destId="{3E42F618-F53F-43A4-B9CA-94E7138B37AD}" srcOrd="0" destOrd="0" presId="urn:microsoft.com/office/officeart/2008/layout/NameandTitleOrganizationalChart"/>
    <dgm:cxn modelId="{CF40ED91-D803-40E7-9650-D1755BC5700D}" type="presParOf" srcId="{3E42F618-F53F-43A4-B9CA-94E7138B37AD}" destId="{E2728917-792B-400D-8B1B-FAF82982947E}" srcOrd="0" destOrd="0" presId="urn:microsoft.com/office/officeart/2008/layout/NameandTitleOrganizationalChart"/>
    <dgm:cxn modelId="{EDAE05B3-A623-4414-A789-A5D15C1B761B}" type="presParOf" srcId="{3E42F618-F53F-43A4-B9CA-94E7138B37AD}" destId="{3D7D834E-2F8F-4077-AD77-7E881F7C9980}" srcOrd="1" destOrd="0" presId="urn:microsoft.com/office/officeart/2008/layout/NameandTitleOrganizationalChart"/>
    <dgm:cxn modelId="{FEA2CD54-3523-4A73-8030-D459C94EFF83}" type="presParOf" srcId="{3E42F618-F53F-43A4-B9CA-94E7138B37AD}" destId="{EBC0FC34-4FA5-4621-A0C7-2234AEE44A61}" srcOrd="2" destOrd="0" presId="urn:microsoft.com/office/officeart/2008/layout/NameandTitleOrganizationalChart"/>
    <dgm:cxn modelId="{B7D7DD55-96F2-4DD0-BD02-273F0EE5E2AD}" type="presParOf" srcId="{39E3E926-4FE9-4BDD-985C-A4C9D4B0BE9D}" destId="{10ACF3FD-C35F-4C9D-A0B1-8F8699B1FFBD}" srcOrd="1" destOrd="0" presId="urn:microsoft.com/office/officeart/2008/layout/NameandTitleOrganizationalChart"/>
    <dgm:cxn modelId="{DEC6B6E9-9018-45C5-8297-0A279A69466C}" type="presParOf" srcId="{10ACF3FD-C35F-4C9D-A0B1-8F8699B1FFBD}" destId="{D98AE352-FDA8-49F1-A159-6EA56D74462D}" srcOrd="0" destOrd="0" presId="urn:microsoft.com/office/officeart/2008/layout/NameandTitleOrganizationalChart"/>
    <dgm:cxn modelId="{02A802E9-772D-4554-844B-500C3CFF3D54}" type="presParOf" srcId="{10ACF3FD-C35F-4C9D-A0B1-8F8699B1FFBD}" destId="{A1EB7C83-52D7-4DB1-895F-43E06407D0B0}" srcOrd="1" destOrd="0" presId="urn:microsoft.com/office/officeart/2008/layout/NameandTitleOrganizationalChart"/>
    <dgm:cxn modelId="{4B7EAC1E-9616-4E4C-AAAE-955B0954F601}" type="presParOf" srcId="{A1EB7C83-52D7-4DB1-895F-43E06407D0B0}" destId="{1D279194-57D0-4B24-90DE-B8C64CF23CE5}" srcOrd="0" destOrd="0" presId="urn:microsoft.com/office/officeart/2008/layout/NameandTitleOrganizationalChart"/>
    <dgm:cxn modelId="{7FEA48F5-52B9-448B-B85A-AEE9593A2D13}" type="presParOf" srcId="{1D279194-57D0-4B24-90DE-B8C64CF23CE5}" destId="{9FFF4880-2ADD-4CE5-8A3A-33CC6D1124D7}" srcOrd="0" destOrd="0" presId="urn:microsoft.com/office/officeart/2008/layout/NameandTitleOrganizationalChart"/>
    <dgm:cxn modelId="{6146DF23-5177-4671-B13B-891D69C7027E}" type="presParOf" srcId="{1D279194-57D0-4B24-90DE-B8C64CF23CE5}" destId="{3E0CA3BC-394A-4308-843C-89C2252E69CF}" srcOrd="1" destOrd="0" presId="urn:microsoft.com/office/officeart/2008/layout/NameandTitleOrganizationalChart"/>
    <dgm:cxn modelId="{76825608-E43A-404B-B8F3-20F44FF36FC6}" type="presParOf" srcId="{1D279194-57D0-4B24-90DE-B8C64CF23CE5}" destId="{ED6C640E-539D-457E-91FB-0CEE310C5267}" srcOrd="2" destOrd="0" presId="urn:microsoft.com/office/officeart/2008/layout/NameandTitleOrganizationalChart"/>
    <dgm:cxn modelId="{A986F48A-A13C-49C0-B899-9FECC77F740D}" type="presParOf" srcId="{A1EB7C83-52D7-4DB1-895F-43E06407D0B0}" destId="{3F03337F-0772-4552-BE9F-59655FB4A528}" srcOrd="1" destOrd="0" presId="urn:microsoft.com/office/officeart/2008/layout/NameandTitleOrganizationalChart"/>
    <dgm:cxn modelId="{31F448B0-C780-408B-9382-D9FF9F24AD64}" type="presParOf" srcId="{A1EB7C83-52D7-4DB1-895F-43E06407D0B0}" destId="{76FD06B6-EC27-43DF-BE9D-B01FCCA2DF3C}" srcOrd="2" destOrd="0" presId="urn:microsoft.com/office/officeart/2008/layout/NameandTitleOrganizationalChart"/>
    <dgm:cxn modelId="{D77FFC1B-1CA5-449A-96D9-E243D98E27A7}" type="presParOf" srcId="{39E3E926-4FE9-4BDD-985C-A4C9D4B0BE9D}" destId="{584EF7FD-B19F-4C55-B6AB-5ED671099B77}" srcOrd="2" destOrd="0" presId="urn:microsoft.com/office/officeart/2008/layout/NameandTitleOrganizationalChart"/>
    <dgm:cxn modelId="{CFE6FC99-351B-4671-8130-39690FB1604A}" type="presParOf" srcId="{89808B60-E406-4524-9F3A-4CDD3F96780A}" destId="{53207FE8-897A-448A-88D0-69D869359149}" srcOrd="2" destOrd="0" presId="urn:microsoft.com/office/officeart/2008/layout/NameandTitleOrganizationalChart"/>
    <dgm:cxn modelId="{3DD1B654-77BA-4BFA-896A-614C4EC27E50}" type="presParOf" srcId="{CC2E9148-BEEA-4113-9A73-CDDE4B6E4F09}" destId="{E671633F-76BC-418C-B228-E0FB71CF3A66}" srcOrd="2" destOrd="0" presId="urn:microsoft.com/office/officeart/2008/layout/NameandTitleOrganizationalChart"/>
    <dgm:cxn modelId="{87D90DE3-DC7E-4682-9D9C-FFBEC9B900E0}" type="presParOf" srcId="{E671633F-76BC-418C-B228-E0FB71CF3A66}" destId="{11B5E633-D873-45F9-BAE5-0EAA81F6C97E}" srcOrd="0" destOrd="0" presId="urn:microsoft.com/office/officeart/2008/layout/NameandTitleOrganizationalChart"/>
    <dgm:cxn modelId="{CE1A2A5E-B0B8-4249-A8F2-EE06B8D82488}" type="presParOf" srcId="{E671633F-76BC-418C-B228-E0FB71CF3A66}" destId="{7518F7BE-28E2-42FC-B73F-CE0F7740EEA0}" srcOrd="1" destOrd="0" presId="urn:microsoft.com/office/officeart/2008/layout/NameandTitleOrganizationalChart"/>
    <dgm:cxn modelId="{AA535FD2-5294-4974-85AA-23435BB60BC4}" type="presParOf" srcId="{7518F7BE-28E2-42FC-B73F-CE0F7740EEA0}" destId="{E31DF2CC-0F89-4EB5-B7B6-16861883D13A}" srcOrd="0" destOrd="0" presId="urn:microsoft.com/office/officeart/2008/layout/NameandTitleOrganizationalChart"/>
    <dgm:cxn modelId="{2EC95BA7-34B3-4407-8599-87844A1C8521}" type="presParOf" srcId="{E31DF2CC-0F89-4EB5-B7B6-16861883D13A}" destId="{CB6AC8AD-8A27-436A-A60F-D101B65763A3}" srcOrd="0" destOrd="0" presId="urn:microsoft.com/office/officeart/2008/layout/NameandTitleOrganizationalChart"/>
    <dgm:cxn modelId="{C076B2B2-450C-4019-8BDC-7D5B9AE7B6A4}" type="presParOf" srcId="{E31DF2CC-0F89-4EB5-B7B6-16861883D13A}" destId="{AA7ADB77-06E8-400A-B7D7-E31795528A5F}" srcOrd="1" destOrd="0" presId="urn:microsoft.com/office/officeart/2008/layout/NameandTitleOrganizationalChart"/>
    <dgm:cxn modelId="{D5E4A820-8035-4E00-918D-AF16DF5529BD}" type="presParOf" srcId="{E31DF2CC-0F89-4EB5-B7B6-16861883D13A}" destId="{6A191160-90A9-46AB-B00C-2D218D6B48D7}" srcOrd="2" destOrd="0" presId="urn:microsoft.com/office/officeart/2008/layout/NameandTitleOrganizationalChart"/>
    <dgm:cxn modelId="{C7D66377-382E-4590-BC6F-1F69C612BF82}" type="presParOf" srcId="{7518F7BE-28E2-42FC-B73F-CE0F7740EEA0}" destId="{0225DCCB-B795-497D-A5A5-1361A4F1E0FD}" srcOrd="1" destOrd="0" presId="urn:microsoft.com/office/officeart/2008/layout/NameandTitleOrganizationalChart"/>
    <dgm:cxn modelId="{CE2E3E62-7285-4713-8C7C-7E01CCF7A203}" type="presParOf" srcId="{7518F7BE-28E2-42FC-B73F-CE0F7740EEA0}" destId="{EA872B7F-83D9-4247-8759-0947EA89B76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6804A-8376-4B1A-B91F-16B7800C9A0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EF4D83-9FEA-4D8D-BA93-0AE7EC487108}">
      <dgm:prSet phldrT="[Text]" custT="1"/>
      <dgm:spPr/>
      <dgm:t>
        <a:bodyPr/>
        <a:lstStyle/>
        <a:p>
          <a:r>
            <a:rPr lang="en-IN" sz="2000" b="1" dirty="0"/>
            <a:t>Step 1</a:t>
          </a:r>
        </a:p>
      </dgm:t>
    </dgm:pt>
    <dgm:pt modelId="{B69D16FD-5BFF-42F5-96C5-A763E5DEE706}" type="parTrans" cxnId="{A473EEE7-5EB5-484A-B9A3-516A4B97B9CF}">
      <dgm:prSet/>
      <dgm:spPr/>
      <dgm:t>
        <a:bodyPr/>
        <a:lstStyle/>
        <a:p>
          <a:endParaRPr lang="en-IN" b="1"/>
        </a:p>
      </dgm:t>
    </dgm:pt>
    <dgm:pt modelId="{FDCB4D12-432D-4DAA-BADF-53264AF1A26D}" type="sibTrans" cxnId="{A473EEE7-5EB5-484A-B9A3-516A4B97B9CF}">
      <dgm:prSet/>
      <dgm:spPr/>
      <dgm:t>
        <a:bodyPr/>
        <a:lstStyle/>
        <a:p>
          <a:endParaRPr lang="en-IN" b="1"/>
        </a:p>
      </dgm:t>
    </dgm:pt>
    <dgm:pt modelId="{A109F666-6DA6-4729-9FAE-B318491CDFB6}">
      <dgm:prSet phldrT="[Text]"/>
      <dgm:spPr/>
      <dgm:t>
        <a:bodyPr/>
        <a:lstStyle/>
        <a:p>
          <a:pPr marL="0" indent="0">
            <a:buFontTx/>
            <a:buNone/>
          </a:pPr>
          <a:r>
            <a:rPr lang="en-IN" b="1" dirty="0"/>
            <a:t>Service Book Verification</a:t>
          </a:r>
        </a:p>
      </dgm:t>
    </dgm:pt>
    <dgm:pt modelId="{F11127CE-80D2-4536-BB1F-20005F777D51}" type="parTrans" cxnId="{966A41E1-4B93-482E-A8C8-403FAD4AFF5D}">
      <dgm:prSet/>
      <dgm:spPr/>
      <dgm:t>
        <a:bodyPr/>
        <a:lstStyle/>
        <a:p>
          <a:endParaRPr lang="en-IN" b="1"/>
        </a:p>
      </dgm:t>
    </dgm:pt>
    <dgm:pt modelId="{14D39F08-7F23-4692-AD9E-0D93DC02D3C9}" type="sibTrans" cxnId="{966A41E1-4B93-482E-A8C8-403FAD4AFF5D}">
      <dgm:prSet/>
      <dgm:spPr/>
      <dgm:t>
        <a:bodyPr/>
        <a:lstStyle/>
        <a:p>
          <a:endParaRPr lang="en-IN" b="1"/>
        </a:p>
      </dgm:t>
    </dgm:pt>
    <dgm:pt modelId="{A40E1125-D59A-4C6D-AE0E-FF6947840AEB}">
      <dgm:prSet phldrT="[Text]" custT="1"/>
      <dgm:spPr/>
      <dgm:t>
        <a:bodyPr spcFirstLastPara="0" vert="horz" wrap="square" lIns="99568" tIns="99568" rIns="99568" bIns="53340" numCol="1" spcCol="1270" anchor="t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Ericsson Hilda"/>
              <a:ea typeface="+mn-ea"/>
              <a:cs typeface="+mn-cs"/>
            </a:rPr>
            <a:t>Step 2</a:t>
          </a:r>
        </a:p>
      </dgm:t>
    </dgm:pt>
    <dgm:pt modelId="{7F2C608C-8057-433D-9C8D-A7ABA0A51F72}" type="parTrans" cxnId="{691EE788-CE78-4D66-B70E-5D3CC2536B98}">
      <dgm:prSet/>
      <dgm:spPr/>
      <dgm:t>
        <a:bodyPr/>
        <a:lstStyle/>
        <a:p>
          <a:endParaRPr lang="en-IN" b="1"/>
        </a:p>
      </dgm:t>
    </dgm:pt>
    <dgm:pt modelId="{2AD9AD21-50E1-418A-B956-83D50CA1BC61}" type="sibTrans" cxnId="{691EE788-CE78-4D66-B70E-5D3CC2536B98}">
      <dgm:prSet/>
      <dgm:spPr/>
      <dgm:t>
        <a:bodyPr/>
        <a:lstStyle/>
        <a:p>
          <a:endParaRPr lang="en-IN" b="1"/>
        </a:p>
      </dgm:t>
    </dgm:pt>
    <dgm:pt modelId="{26C711C6-662B-4FEE-94E5-A86CC484E615}">
      <dgm:prSet phldrT="[Text]" custT="1"/>
      <dgm:spPr/>
      <dgm:t>
        <a:bodyPr/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IN" sz="1700" b="1" kern="1200" dirty="0">
              <a:solidFill>
                <a:srgbClr val="181818">
                  <a:hueOff val="0"/>
                  <a:satOff val="0"/>
                  <a:lumOff val="0"/>
                  <a:alphaOff val="0"/>
                </a:srgbClr>
              </a:solidFill>
              <a:latin typeface="Ericsson Hilda"/>
              <a:ea typeface="+mn-ea"/>
              <a:cs typeface="+mn-cs"/>
            </a:rPr>
            <a:t>Form Received </a:t>
          </a:r>
        </a:p>
      </dgm:t>
    </dgm:pt>
    <dgm:pt modelId="{8D6854CC-7DC8-48E2-8824-AFF3D47CFEF4}" type="parTrans" cxnId="{035A6729-2C3E-4CCA-A316-7863F994F0FB}">
      <dgm:prSet/>
      <dgm:spPr/>
      <dgm:t>
        <a:bodyPr/>
        <a:lstStyle/>
        <a:p>
          <a:endParaRPr lang="en-IN" b="1"/>
        </a:p>
      </dgm:t>
    </dgm:pt>
    <dgm:pt modelId="{27BAE9F9-1D34-4485-AE55-BE5F412EC686}" type="sibTrans" cxnId="{035A6729-2C3E-4CCA-A316-7863F994F0FB}">
      <dgm:prSet/>
      <dgm:spPr/>
      <dgm:t>
        <a:bodyPr/>
        <a:lstStyle/>
        <a:p>
          <a:endParaRPr lang="en-IN" b="1"/>
        </a:p>
      </dgm:t>
    </dgm:pt>
    <dgm:pt modelId="{39EC86F2-DD10-4652-BBEE-F8A49C3D268B}">
      <dgm:prSet phldrT="[Text]" custT="1"/>
      <dgm:spPr/>
      <dgm:t>
        <a:bodyPr spcFirstLastPara="0" vert="horz" wrap="square" lIns="99568" tIns="99568" rIns="99568" bIns="53340" numCol="1" spcCol="1270" anchor="t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Ericsson Hilda"/>
              <a:ea typeface="+mn-ea"/>
              <a:cs typeface="+mn-cs"/>
            </a:rPr>
            <a:t>Step 3</a:t>
          </a:r>
        </a:p>
      </dgm:t>
    </dgm:pt>
    <dgm:pt modelId="{E0B55240-9AF6-4448-B68D-C63E24B0351D}" type="parTrans" cxnId="{7CAA633B-DCFF-4C3B-9959-2276BB9BB86F}">
      <dgm:prSet/>
      <dgm:spPr/>
      <dgm:t>
        <a:bodyPr/>
        <a:lstStyle/>
        <a:p>
          <a:endParaRPr lang="en-IN" b="1"/>
        </a:p>
      </dgm:t>
    </dgm:pt>
    <dgm:pt modelId="{08D2EC7C-AD7B-4F56-9309-363799DEAF8A}" type="sibTrans" cxnId="{7CAA633B-DCFF-4C3B-9959-2276BB9BB86F}">
      <dgm:prSet/>
      <dgm:spPr/>
      <dgm:t>
        <a:bodyPr/>
        <a:lstStyle/>
        <a:p>
          <a:endParaRPr lang="en-IN" b="1"/>
        </a:p>
      </dgm:t>
    </dgm:pt>
    <dgm:pt modelId="{F008A91A-638E-461A-AEB4-393E16480F80}">
      <dgm:prSet phldrT="[Text]" custT="1"/>
      <dgm:spPr/>
      <dgm:t>
        <a:bodyPr/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IN" sz="1700" b="1" kern="1200" dirty="0">
              <a:solidFill>
                <a:srgbClr val="181818">
                  <a:hueOff val="0"/>
                  <a:satOff val="0"/>
                  <a:lumOff val="0"/>
                  <a:alphaOff val="0"/>
                </a:srgbClr>
              </a:solidFill>
              <a:latin typeface="Ericsson Hilda"/>
              <a:ea typeface="+mn-ea"/>
              <a:cs typeface="+mn-cs"/>
            </a:rPr>
            <a:t>Form 7</a:t>
          </a:r>
        </a:p>
      </dgm:t>
    </dgm:pt>
    <dgm:pt modelId="{F4958EF4-61EC-431A-9B2A-352291293F13}" type="parTrans" cxnId="{A4CF0599-7285-4820-AC31-AD7450B7B867}">
      <dgm:prSet/>
      <dgm:spPr/>
      <dgm:t>
        <a:bodyPr/>
        <a:lstStyle/>
        <a:p>
          <a:endParaRPr lang="en-IN" b="1"/>
        </a:p>
      </dgm:t>
    </dgm:pt>
    <dgm:pt modelId="{2D3A0FC5-9F1D-47BE-A060-C619604CBB6B}" type="sibTrans" cxnId="{A4CF0599-7285-4820-AC31-AD7450B7B867}">
      <dgm:prSet/>
      <dgm:spPr/>
      <dgm:t>
        <a:bodyPr/>
        <a:lstStyle/>
        <a:p>
          <a:endParaRPr lang="en-IN" b="1"/>
        </a:p>
      </dgm:t>
    </dgm:pt>
    <dgm:pt modelId="{265630E9-BA0E-41AC-BFAE-164498E5991F}">
      <dgm:prSet phldrT="[Text]" custT="1"/>
      <dgm:spPr/>
      <dgm:t>
        <a:bodyPr spcFirstLastPara="0" vert="horz" wrap="square" lIns="99568" tIns="99568" rIns="99568" bIns="53340" numCol="1" spcCol="1270" anchor="t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Ericsson Hilda"/>
              <a:ea typeface="+mn-ea"/>
              <a:cs typeface="+mn-cs"/>
            </a:rPr>
            <a:t>Step 4</a:t>
          </a:r>
        </a:p>
      </dgm:t>
    </dgm:pt>
    <dgm:pt modelId="{E1E3EDC8-8860-4116-B996-142811007625}" type="parTrans" cxnId="{A58D4FB0-4B8D-4511-8FD7-027EBD53F47F}">
      <dgm:prSet/>
      <dgm:spPr/>
      <dgm:t>
        <a:bodyPr/>
        <a:lstStyle/>
        <a:p>
          <a:endParaRPr lang="en-IN" b="1"/>
        </a:p>
      </dgm:t>
    </dgm:pt>
    <dgm:pt modelId="{C4565F10-79C0-45EE-8EFD-33C66BDFC4B0}" type="sibTrans" cxnId="{A58D4FB0-4B8D-4511-8FD7-027EBD53F47F}">
      <dgm:prSet/>
      <dgm:spPr/>
      <dgm:t>
        <a:bodyPr/>
        <a:lstStyle/>
        <a:p>
          <a:endParaRPr lang="en-IN" b="1"/>
        </a:p>
      </dgm:t>
    </dgm:pt>
    <dgm:pt modelId="{4522F54F-860D-4E04-ACBC-20E525038324}">
      <dgm:prSet phldrT="[Text]" custT="1"/>
      <dgm:spPr/>
      <dgm:t>
        <a:bodyPr/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IN" sz="1700" b="1" kern="1200" dirty="0">
              <a:solidFill>
                <a:srgbClr val="181818">
                  <a:hueOff val="0"/>
                  <a:satOff val="0"/>
                  <a:lumOff val="0"/>
                  <a:alphaOff val="0"/>
                </a:srgbClr>
              </a:solidFill>
              <a:latin typeface="Ericsson Hilda"/>
              <a:ea typeface="+mn-ea"/>
              <a:cs typeface="+mn-cs"/>
            </a:rPr>
            <a:t>Send to PAO</a:t>
          </a:r>
        </a:p>
      </dgm:t>
    </dgm:pt>
    <dgm:pt modelId="{9C79AD78-98CC-4D73-9DA8-C4A10CC046F3}" type="parTrans" cxnId="{DC907F2D-E991-4127-ACA1-0E5F1C33EEDD}">
      <dgm:prSet/>
      <dgm:spPr/>
      <dgm:t>
        <a:bodyPr/>
        <a:lstStyle/>
        <a:p>
          <a:endParaRPr lang="en-IN" b="1"/>
        </a:p>
      </dgm:t>
    </dgm:pt>
    <dgm:pt modelId="{145E88AC-E43B-4803-810B-304534F2BDDA}" type="sibTrans" cxnId="{DC907F2D-E991-4127-ACA1-0E5F1C33EEDD}">
      <dgm:prSet/>
      <dgm:spPr/>
      <dgm:t>
        <a:bodyPr/>
        <a:lstStyle/>
        <a:p>
          <a:endParaRPr lang="en-IN" b="1"/>
        </a:p>
      </dgm:t>
    </dgm:pt>
    <dgm:pt modelId="{D90C82E5-9009-4C3F-A7A2-6B63133ADE10}" type="pres">
      <dgm:prSet presAssocID="{8826804A-8376-4B1A-B91F-16B7800C9A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B4BCA-4156-452B-B00E-3C87E1A1F302}" type="pres">
      <dgm:prSet presAssocID="{7BEF4D83-9FEA-4D8D-BA93-0AE7EC487108}" presName="composite" presStyleCnt="0"/>
      <dgm:spPr/>
    </dgm:pt>
    <dgm:pt modelId="{61C8DF7E-166B-4426-A617-7CC150232601}" type="pres">
      <dgm:prSet presAssocID="{7BEF4D83-9FEA-4D8D-BA93-0AE7EC48710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95C83-A005-4099-835F-27CED1A1AB1B}" type="pres">
      <dgm:prSet presAssocID="{7BEF4D83-9FEA-4D8D-BA93-0AE7EC487108}" presName="parSh" presStyleLbl="node1" presStyleIdx="0" presStyleCnt="4"/>
      <dgm:spPr/>
      <dgm:t>
        <a:bodyPr/>
        <a:lstStyle/>
        <a:p>
          <a:endParaRPr lang="en-US"/>
        </a:p>
      </dgm:t>
    </dgm:pt>
    <dgm:pt modelId="{8C84B173-051C-4443-BA7F-E61791580B3E}" type="pres">
      <dgm:prSet presAssocID="{7BEF4D83-9FEA-4D8D-BA93-0AE7EC487108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A21F2-6314-4C0B-B26F-85EA896D873F}" type="pres">
      <dgm:prSet presAssocID="{FDCB4D12-432D-4DAA-BADF-53264AF1A26D}" presName="sibTrans" presStyleLbl="sibTrans2D1" presStyleIdx="0" presStyleCnt="3" custLinFactNeighborX="8165" custLinFactNeighborY="7256"/>
      <dgm:spPr/>
      <dgm:t>
        <a:bodyPr/>
        <a:lstStyle/>
        <a:p>
          <a:endParaRPr lang="en-US"/>
        </a:p>
      </dgm:t>
    </dgm:pt>
    <dgm:pt modelId="{E85B3425-DB05-4D4E-99E8-5BEA5F418356}" type="pres">
      <dgm:prSet presAssocID="{FDCB4D12-432D-4DAA-BADF-53264AF1A26D}" presName="connTx" presStyleLbl="sibTrans2D1" presStyleIdx="0" presStyleCnt="3"/>
      <dgm:spPr/>
      <dgm:t>
        <a:bodyPr/>
        <a:lstStyle/>
        <a:p>
          <a:endParaRPr lang="en-US"/>
        </a:p>
      </dgm:t>
    </dgm:pt>
    <dgm:pt modelId="{30194574-DDD4-4326-A657-77AFE64C10B5}" type="pres">
      <dgm:prSet presAssocID="{A40E1125-D59A-4C6D-AE0E-FF6947840AEB}" presName="composite" presStyleCnt="0"/>
      <dgm:spPr/>
    </dgm:pt>
    <dgm:pt modelId="{39425611-1A1C-4EEF-84E7-273B3659CD31}" type="pres">
      <dgm:prSet presAssocID="{A40E1125-D59A-4C6D-AE0E-FF6947840AE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1198D-935F-4FAB-9117-1D81BDD60344}" type="pres">
      <dgm:prSet presAssocID="{A40E1125-D59A-4C6D-AE0E-FF6947840AEB}" presName="parSh" presStyleLbl="node1" presStyleIdx="1" presStyleCnt="4"/>
      <dgm:spPr/>
      <dgm:t>
        <a:bodyPr/>
        <a:lstStyle/>
        <a:p>
          <a:endParaRPr lang="en-US"/>
        </a:p>
      </dgm:t>
    </dgm:pt>
    <dgm:pt modelId="{F0A7DE92-4523-4730-B393-8A1404B097EF}" type="pres">
      <dgm:prSet presAssocID="{A40E1125-D59A-4C6D-AE0E-FF6947840AEB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8FF64-3313-44FD-B1D0-A448846D084D}" type="pres">
      <dgm:prSet presAssocID="{2AD9AD21-50E1-418A-B956-83D50CA1BC6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8708A56-E166-4451-8FA0-6C01AF4CFD34}" type="pres">
      <dgm:prSet presAssocID="{2AD9AD21-50E1-418A-B956-83D50CA1BC61}" presName="connTx" presStyleLbl="sibTrans2D1" presStyleIdx="1" presStyleCnt="3"/>
      <dgm:spPr/>
      <dgm:t>
        <a:bodyPr/>
        <a:lstStyle/>
        <a:p>
          <a:endParaRPr lang="en-US"/>
        </a:p>
      </dgm:t>
    </dgm:pt>
    <dgm:pt modelId="{1E895FFE-99B6-4828-A1F5-5CF72E233FB4}" type="pres">
      <dgm:prSet presAssocID="{39EC86F2-DD10-4652-BBEE-F8A49C3D268B}" presName="composite" presStyleCnt="0"/>
      <dgm:spPr/>
    </dgm:pt>
    <dgm:pt modelId="{B9EDB68E-7491-41CD-B33D-0B255C475635}" type="pres">
      <dgm:prSet presAssocID="{39EC86F2-DD10-4652-BBEE-F8A49C3D268B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25C5F-8E65-4D42-BDF9-71EB65164345}" type="pres">
      <dgm:prSet presAssocID="{39EC86F2-DD10-4652-BBEE-F8A49C3D268B}" presName="parSh" presStyleLbl="node1" presStyleIdx="2" presStyleCnt="4"/>
      <dgm:spPr>
        <a:xfrm>
          <a:off x="5860630" y="1526481"/>
          <a:ext cx="1215516" cy="5616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87C9A2C-EED0-4880-B9C7-75942D6EFFF7}" type="pres">
      <dgm:prSet presAssocID="{39EC86F2-DD10-4652-BBEE-F8A49C3D268B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8C61A-74DA-434B-A96F-CBC62B551758}" type="pres">
      <dgm:prSet presAssocID="{08D2EC7C-AD7B-4F56-9309-363799DEAF8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4929504-572E-43A7-9BDF-F6AA2752D14B}" type="pres">
      <dgm:prSet presAssocID="{08D2EC7C-AD7B-4F56-9309-363799DEAF8A}" presName="connTx" presStyleLbl="sibTrans2D1" presStyleIdx="2" presStyleCnt="3"/>
      <dgm:spPr/>
      <dgm:t>
        <a:bodyPr/>
        <a:lstStyle/>
        <a:p>
          <a:endParaRPr lang="en-US"/>
        </a:p>
      </dgm:t>
    </dgm:pt>
    <dgm:pt modelId="{A7905A5C-E765-48D8-B251-CB603DB14047}" type="pres">
      <dgm:prSet presAssocID="{265630E9-BA0E-41AC-BFAE-164498E5991F}" presName="composite" presStyleCnt="0"/>
      <dgm:spPr/>
    </dgm:pt>
    <dgm:pt modelId="{349767DB-2056-4516-BC98-F7054C177C1B}" type="pres">
      <dgm:prSet presAssocID="{265630E9-BA0E-41AC-BFAE-164498E5991F}" presName="parTx" presStyleLbl="node1" presStyleIdx="2" presStyleCnt="4">
        <dgm:presLayoutVars>
          <dgm:chMax val="0"/>
          <dgm:chPref val="0"/>
          <dgm:bulletEnabled val="1"/>
        </dgm:presLayoutVars>
      </dgm:prSet>
      <dgm:spPr>
        <a:xfrm>
          <a:off x="9765807" y="1526481"/>
          <a:ext cx="1215516" cy="374400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0EC87089-DAA3-4DAC-A65C-C8A9B12F5946}" type="pres">
      <dgm:prSet presAssocID="{265630E9-BA0E-41AC-BFAE-164498E5991F}" presName="parSh" presStyleLbl="node1" presStyleIdx="3" presStyleCnt="4"/>
      <dgm:spPr>
        <a:xfrm>
          <a:off x="9765807" y="1526481"/>
          <a:ext cx="1215516" cy="5616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09D6C9C-E544-4C42-B767-0D95A8850D8A}" type="pres">
      <dgm:prSet presAssocID="{265630E9-BA0E-41AC-BFAE-164498E5991F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54935-59A5-424E-B7BF-5158F34E2E78}" type="presOf" srcId="{26C711C6-662B-4FEE-94E5-A86CC484E615}" destId="{F0A7DE92-4523-4730-B393-8A1404B097EF}" srcOrd="0" destOrd="0" presId="urn:microsoft.com/office/officeart/2005/8/layout/process3"/>
    <dgm:cxn modelId="{A58D4FB0-4B8D-4511-8FD7-027EBD53F47F}" srcId="{8826804A-8376-4B1A-B91F-16B7800C9A01}" destId="{265630E9-BA0E-41AC-BFAE-164498E5991F}" srcOrd="3" destOrd="0" parTransId="{E1E3EDC8-8860-4116-B996-142811007625}" sibTransId="{C4565F10-79C0-45EE-8EFD-33C66BDFC4B0}"/>
    <dgm:cxn modelId="{3BACAC1F-18C8-4141-B047-DFD9FE823F93}" type="presOf" srcId="{2AD9AD21-50E1-418A-B956-83D50CA1BC61}" destId="{E8708A56-E166-4451-8FA0-6C01AF4CFD34}" srcOrd="1" destOrd="0" presId="urn:microsoft.com/office/officeart/2005/8/layout/process3"/>
    <dgm:cxn modelId="{C57A5AF9-ABD0-4008-8D22-C12ACAD25ABA}" type="presOf" srcId="{FDCB4D12-432D-4DAA-BADF-53264AF1A26D}" destId="{E85B3425-DB05-4D4E-99E8-5BEA5F418356}" srcOrd="1" destOrd="0" presId="urn:microsoft.com/office/officeart/2005/8/layout/process3"/>
    <dgm:cxn modelId="{605339BF-FF5F-47FA-A477-76CBB43E7F45}" type="presOf" srcId="{A40E1125-D59A-4C6D-AE0E-FF6947840AEB}" destId="{3F61198D-935F-4FAB-9117-1D81BDD60344}" srcOrd="1" destOrd="0" presId="urn:microsoft.com/office/officeart/2005/8/layout/process3"/>
    <dgm:cxn modelId="{23CC2A24-EE69-4AEC-BE8D-B5BF136B7A40}" type="presOf" srcId="{F008A91A-638E-461A-AEB4-393E16480F80}" destId="{387C9A2C-EED0-4880-B9C7-75942D6EFFF7}" srcOrd="0" destOrd="0" presId="urn:microsoft.com/office/officeart/2005/8/layout/process3"/>
    <dgm:cxn modelId="{035A6729-2C3E-4CCA-A316-7863F994F0FB}" srcId="{A40E1125-D59A-4C6D-AE0E-FF6947840AEB}" destId="{26C711C6-662B-4FEE-94E5-A86CC484E615}" srcOrd="0" destOrd="0" parTransId="{8D6854CC-7DC8-48E2-8824-AFF3D47CFEF4}" sibTransId="{27BAE9F9-1D34-4485-AE55-BE5F412EC686}"/>
    <dgm:cxn modelId="{A473EEE7-5EB5-484A-B9A3-516A4B97B9CF}" srcId="{8826804A-8376-4B1A-B91F-16B7800C9A01}" destId="{7BEF4D83-9FEA-4D8D-BA93-0AE7EC487108}" srcOrd="0" destOrd="0" parTransId="{B69D16FD-5BFF-42F5-96C5-A763E5DEE706}" sibTransId="{FDCB4D12-432D-4DAA-BADF-53264AF1A26D}"/>
    <dgm:cxn modelId="{0413E3BF-9721-4243-B4F4-065663570900}" type="presOf" srcId="{A109F666-6DA6-4729-9FAE-B318491CDFB6}" destId="{8C84B173-051C-4443-BA7F-E61791580B3E}" srcOrd="0" destOrd="0" presId="urn:microsoft.com/office/officeart/2005/8/layout/process3"/>
    <dgm:cxn modelId="{BB1544AC-CEF0-43E2-A315-6E40DCFB3D03}" type="presOf" srcId="{A40E1125-D59A-4C6D-AE0E-FF6947840AEB}" destId="{39425611-1A1C-4EEF-84E7-273B3659CD31}" srcOrd="0" destOrd="0" presId="urn:microsoft.com/office/officeart/2005/8/layout/process3"/>
    <dgm:cxn modelId="{7CAA633B-DCFF-4C3B-9959-2276BB9BB86F}" srcId="{8826804A-8376-4B1A-B91F-16B7800C9A01}" destId="{39EC86F2-DD10-4652-BBEE-F8A49C3D268B}" srcOrd="2" destOrd="0" parTransId="{E0B55240-9AF6-4448-B68D-C63E24B0351D}" sibTransId="{08D2EC7C-AD7B-4F56-9309-363799DEAF8A}"/>
    <dgm:cxn modelId="{9F0BC99D-6090-49A5-91DE-B8D88E63F137}" type="presOf" srcId="{39EC86F2-DD10-4652-BBEE-F8A49C3D268B}" destId="{B9EDB68E-7491-41CD-B33D-0B255C475635}" srcOrd="0" destOrd="0" presId="urn:microsoft.com/office/officeart/2005/8/layout/process3"/>
    <dgm:cxn modelId="{4183A9EE-68A3-4E88-A6A9-B316B707714A}" type="presOf" srcId="{4522F54F-860D-4E04-ACBC-20E525038324}" destId="{009D6C9C-E544-4C42-B767-0D95A8850D8A}" srcOrd="0" destOrd="0" presId="urn:microsoft.com/office/officeart/2005/8/layout/process3"/>
    <dgm:cxn modelId="{20629E1B-DCC7-4086-AAB7-22B3A98F0599}" type="presOf" srcId="{265630E9-BA0E-41AC-BFAE-164498E5991F}" destId="{0EC87089-DAA3-4DAC-A65C-C8A9B12F5946}" srcOrd="1" destOrd="0" presId="urn:microsoft.com/office/officeart/2005/8/layout/process3"/>
    <dgm:cxn modelId="{DC907F2D-E991-4127-ACA1-0E5F1C33EEDD}" srcId="{265630E9-BA0E-41AC-BFAE-164498E5991F}" destId="{4522F54F-860D-4E04-ACBC-20E525038324}" srcOrd="0" destOrd="0" parTransId="{9C79AD78-98CC-4D73-9DA8-C4A10CC046F3}" sibTransId="{145E88AC-E43B-4803-810B-304534F2BDDA}"/>
    <dgm:cxn modelId="{F3F17465-742B-4E2E-B909-D859B4B69F22}" type="presOf" srcId="{FDCB4D12-432D-4DAA-BADF-53264AF1A26D}" destId="{6BAA21F2-6314-4C0B-B26F-85EA896D873F}" srcOrd="0" destOrd="0" presId="urn:microsoft.com/office/officeart/2005/8/layout/process3"/>
    <dgm:cxn modelId="{1E6C8DCF-F7BA-424F-84A8-4DECC2B7C1D0}" type="presOf" srcId="{265630E9-BA0E-41AC-BFAE-164498E5991F}" destId="{349767DB-2056-4516-BC98-F7054C177C1B}" srcOrd="0" destOrd="0" presId="urn:microsoft.com/office/officeart/2005/8/layout/process3"/>
    <dgm:cxn modelId="{8E8039AE-9B36-43C1-A1F4-9B5300402BC8}" type="presOf" srcId="{8826804A-8376-4B1A-B91F-16B7800C9A01}" destId="{D90C82E5-9009-4C3F-A7A2-6B63133ADE10}" srcOrd="0" destOrd="0" presId="urn:microsoft.com/office/officeart/2005/8/layout/process3"/>
    <dgm:cxn modelId="{4E4F3B2F-DB14-4AE1-80B7-2603F00702FF}" type="presOf" srcId="{7BEF4D83-9FEA-4D8D-BA93-0AE7EC487108}" destId="{61C8DF7E-166B-4426-A617-7CC150232601}" srcOrd="0" destOrd="0" presId="urn:microsoft.com/office/officeart/2005/8/layout/process3"/>
    <dgm:cxn modelId="{A8BD18C0-127E-4DA3-9F20-37B80C6CA044}" type="presOf" srcId="{39EC86F2-DD10-4652-BBEE-F8A49C3D268B}" destId="{59825C5F-8E65-4D42-BDF9-71EB65164345}" srcOrd="1" destOrd="0" presId="urn:microsoft.com/office/officeart/2005/8/layout/process3"/>
    <dgm:cxn modelId="{966A41E1-4B93-482E-A8C8-403FAD4AFF5D}" srcId="{7BEF4D83-9FEA-4D8D-BA93-0AE7EC487108}" destId="{A109F666-6DA6-4729-9FAE-B318491CDFB6}" srcOrd="0" destOrd="0" parTransId="{F11127CE-80D2-4536-BB1F-20005F777D51}" sibTransId="{14D39F08-7F23-4692-AD9E-0D93DC02D3C9}"/>
    <dgm:cxn modelId="{35EFD43A-7D34-41AF-984B-8366DAB60D84}" type="presOf" srcId="{08D2EC7C-AD7B-4F56-9309-363799DEAF8A}" destId="{67A8C61A-74DA-434B-A96F-CBC62B551758}" srcOrd="0" destOrd="0" presId="urn:microsoft.com/office/officeart/2005/8/layout/process3"/>
    <dgm:cxn modelId="{4B9D505C-9074-420F-9496-720D384C5603}" type="presOf" srcId="{2AD9AD21-50E1-418A-B956-83D50CA1BC61}" destId="{3F98FF64-3313-44FD-B1D0-A448846D084D}" srcOrd="0" destOrd="0" presId="urn:microsoft.com/office/officeart/2005/8/layout/process3"/>
    <dgm:cxn modelId="{112B6EA9-9A95-4C2B-9368-06008526D5C3}" type="presOf" srcId="{7BEF4D83-9FEA-4D8D-BA93-0AE7EC487108}" destId="{A9095C83-A005-4099-835F-27CED1A1AB1B}" srcOrd="1" destOrd="0" presId="urn:microsoft.com/office/officeart/2005/8/layout/process3"/>
    <dgm:cxn modelId="{EC1DAC74-78C3-4A1F-A52E-FBFF8A04424D}" type="presOf" srcId="{08D2EC7C-AD7B-4F56-9309-363799DEAF8A}" destId="{24929504-572E-43A7-9BDF-F6AA2752D14B}" srcOrd="1" destOrd="0" presId="urn:microsoft.com/office/officeart/2005/8/layout/process3"/>
    <dgm:cxn modelId="{691EE788-CE78-4D66-B70E-5D3CC2536B98}" srcId="{8826804A-8376-4B1A-B91F-16B7800C9A01}" destId="{A40E1125-D59A-4C6D-AE0E-FF6947840AEB}" srcOrd="1" destOrd="0" parTransId="{7F2C608C-8057-433D-9C8D-A7ABA0A51F72}" sibTransId="{2AD9AD21-50E1-418A-B956-83D50CA1BC61}"/>
    <dgm:cxn modelId="{A4CF0599-7285-4820-AC31-AD7450B7B867}" srcId="{39EC86F2-DD10-4652-BBEE-F8A49C3D268B}" destId="{F008A91A-638E-461A-AEB4-393E16480F80}" srcOrd="0" destOrd="0" parTransId="{F4958EF4-61EC-431A-9B2A-352291293F13}" sibTransId="{2D3A0FC5-9F1D-47BE-A060-C619604CBB6B}"/>
    <dgm:cxn modelId="{0147A8C1-4029-491B-B323-79152A3E3283}" type="presParOf" srcId="{D90C82E5-9009-4C3F-A7A2-6B63133ADE10}" destId="{CF9B4BCA-4156-452B-B00E-3C87E1A1F302}" srcOrd="0" destOrd="0" presId="urn:microsoft.com/office/officeart/2005/8/layout/process3"/>
    <dgm:cxn modelId="{9859689C-FD9D-4650-9A52-AD85E5C0CC99}" type="presParOf" srcId="{CF9B4BCA-4156-452B-B00E-3C87E1A1F302}" destId="{61C8DF7E-166B-4426-A617-7CC150232601}" srcOrd="0" destOrd="0" presId="urn:microsoft.com/office/officeart/2005/8/layout/process3"/>
    <dgm:cxn modelId="{1A7F4726-1792-4EA0-B450-03958E3016DD}" type="presParOf" srcId="{CF9B4BCA-4156-452B-B00E-3C87E1A1F302}" destId="{A9095C83-A005-4099-835F-27CED1A1AB1B}" srcOrd="1" destOrd="0" presId="urn:microsoft.com/office/officeart/2005/8/layout/process3"/>
    <dgm:cxn modelId="{6B667BAE-944B-4699-8EB3-CF862BA77574}" type="presParOf" srcId="{CF9B4BCA-4156-452B-B00E-3C87E1A1F302}" destId="{8C84B173-051C-4443-BA7F-E61791580B3E}" srcOrd="2" destOrd="0" presId="urn:microsoft.com/office/officeart/2005/8/layout/process3"/>
    <dgm:cxn modelId="{6B54F6E1-1AEB-4413-BBD8-75404117DA58}" type="presParOf" srcId="{D90C82E5-9009-4C3F-A7A2-6B63133ADE10}" destId="{6BAA21F2-6314-4C0B-B26F-85EA896D873F}" srcOrd="1" destOrd="0" presId="urn:microsoft.com/office/officeart/2005/8/layout/process3"/>
    <dgm:cxn modelId="{5FA4E496-B9D7-47B0-A28B-0D420B9433A2}" type="presParOf" srcId="{6BAA21F2-6314-4C0B-B26F-85EA896D873F}" destId="{E85B3425-DB05-4D4E-99E8-5BEA5F418356}" srcOrd="0" destOrd="0" presId="urn:microsoft.com/office/officeart/2005/8/layout/process3"/>
    <dgm:cxn modelId="{87B0E01D-4189-42C0-97D1-C25B1B05267D}" type="presParOf" srcId="{D90C82E5-9009-4C3F-A7A2-6B63133ADE10}" destId="{30194574-DDD4-4326-A657-77AFE64C10B5}" srcOrd="2" destOrd="0" presId="urn:microsoft.com/office/officeart/2005/8/layout/process3"/>
    <dgm:cxn modelId="{8DB0283A-D71D-4D43-AF4E-C5C31DEAB356}" type="presParOf" srcId="{30194574-DDD4-4326-A657-77AFE64C10B5}" destId="{39425611-1A1C-4EEF-84E7-273B3659CD31}" srcOrd="0" destOrd="0" presId="urn:microsoft.com/office/officeart/2005/8/layout/process3"/>
    <dgm:cxn modelId="{6ACCC996-273E-4132-A25F-BF19EEFAA01C}" type="presParOf" srcId="{30194574-DDD4-4326-A657-77AFE64C10B5}" destId="{3F61198D-935F-4FAB-9117-1D81BDD60344}" srcOrd="1" destOrd="0" presId="urn:microsoft.com/office/officeart/2005/8/layout/process3"/>
    <dgm:cxn modelId="{9383518D-30BB-414A-BA54-C268BB62BF0F}" type="presParOf" srcId="{30194574-DDD4-4326-A657-77AFE64C10B5}" destId="{F0A7DE92-4523-4730-B393-8A1404B097EF}" srcOrd="2" destOrd="0" presId="urn:microsoft.com/office/officeart/2005/8/layout/process3"/>
    <dgm:cxn modelId="{18DD6F64-9F63-442F-8F37-1F8C4F4EAB8B}" type="presParOf" srcId="{D90C82E5-9009-4C3F-A7A2-6B63133ADE10}" destId="{3F98FF64-3313-44FD-B1D0-A448846D084D}" srcOrd="3" destOrd="0" presId="urn:microsoft.com/office/officeart/2005/8/layout/process3"/>
    <dgm:cxn modelId="{5DEE5E5A-0062-47A4-9BEC-4932B6E0651D}" type="presParOf" srcId="{3F98FF64-3313-44FD-B1D0-A448846D084D}" destId="{E8708A56-E166-4451-8FA0-6C01AF4CFD34}" srcOrd="0" destOrd="0" presId="urn:microsoft.com/office/officeart/2005/8/layout/process3"/>
    <dgm:cxn modelId="{C0A6DE14-4276-43DB-9676-ADA305B7232E}" type="presParOf" srcId="{D90C82E5-9009-4C3F-A7A2-6B63133ADE10}" destId="{1E895FFE-99B6-4828-A1F5-5CF72E233FB4}" srcOrd="4" destOrd="0" presId="urn:microsoft.com/office/officeart/2005/8/layout/process3"/>
    <dgm:cxn modelId="{0102D37B-6CD9-488C-B117-10A29D6B4881}" type="presParOf" srcId="{1E895FFE-99B6-4828-A1F5-5CF72E233FB4}" destId="{B9EDB68E-7491-41CD-B33D-0B255C475635}" srcOrd="0" destOrd="0" presId="urn:microsoft.com/office/officeart/2005/8/layout/process3"/>
    <dgm:cxn modelId="{8DE13C70-CC20-4D16-A0A9-3012FF682590}" type="presParOf" srcId="{1E895FFE-99B6-4828-A1F5-5CF72E233FB4}" destId="{59825C5F-8E65-4D42-BDF9-71EB65164345}" srcOrd="1" destOrd="0" presId="urn:microsoft.com/office/officeart/2005/8/layout/process3"/>
    <dgm:cxn modelId="{752E5020-CA4D-48A7-9381-94AEF148E869}" type="presParOf" srcId="{1E895FFE-99B6-4828-A1F5-5CF72E233FB4}" destId="{387C9A2C-EED0-4880-B9C7-75942D6EFFF7}" srcOrd="2" destOrd="0" presId="urn:microsoft.com/office/officeart/2005/8/layout/process3"/>
    <dgm:cxn modelId="{268D2643-52C0-4ED5-AE21-2D6E8B429F1A}" type="presParOf" srcId="{D90C82E5-9009-4C3F-A7A2-6B63133ADE10}" destId="{67A8C61A-74DA-434B-A96F-CBC62B551758}" srcOrd="5" destOrd="0" presId="urn:microsoft.com/office/officeart/2005/8/layout/process3"/>
    <dgm:cxn modelId="{3277B85B-EC70-4E77-9C01-93CCBA51C415}" type="presParOf" srcId="{67A8C61A-74DA-434B-A96F-CBC62B551758}" destId="{24929504-572E-43A7-9BDF-F6AA2752D14B}" srcOrd="0" destOrd="0" presId="urn:microsoft.com/office/officeart/2005/8/layout/process3"/>
    <dgm:cxn modelId="{D46B22A8-684E-4613-9C93-13C72C4FC048}" type="presParOf" srcId="{D90C82E5-9009-4C3F-A7A2-6B63133ADE10}" destId="{A7905A5C-E765-48D8-B251-CB603DB14047}" srcOrd="6" destOrd="0" presId="urn:microsoft.com/office/officeart/2005/8/layout/process3"/>
    <dgm:cxn modelId="{BCA6E931-4183-4A92-A0EE-8506223DBE57}" type="presParOf" srcId="{A7905A5C-E765-48D8-B251-CB603DB14047}" destId="{349767DB-2056-4516-BC98-F7054C177C1B}" srcOrd="0" destOrd="0" presId="urn:microsoft.com/office/officeart/2005/8/layout/process3"/>
    <dgm:cxn modelId="{93524BC7-A105-44D4-B494-245AB8E037D7}" type="presParOf" srcId="{A7905A5C-E765-48D8-B251-CB603DB14047}" destId="{0EC87089-DAA3-4DAC-A65C-C8A9B12F5946}" srcOrd="1" destOrd="0" presId="urn:microsoft.com/office/officeart/2005/8/layout/process3"/>
    <dgm:cxn modelId="{736F1280-3096-42B3-8673-8F1AF3D3476B}" type="presParOf" srcId="{A7905A5C-E765-48D8-B251-CB603DB14047}" destId="{009D6C9C-E544-4C42-B767-0D95A8850D8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5E633-D873-45F9-BAE5-0EAA81F6C97E}">
      <dsp:nvSpPr>
        <dsp:cNvPr id="0" name=""/>
        <dsp:cNvSpPr/>
      </dsp:nvSpPr>
      <dsp:spPr>
        <a:xfrm>
          <a:off x="5778584" y="732414"/>
          <a:ext cx="241483" cy="788913"/>
        </a:xfrm>
        <a:custGeom>
          <a:avLst/>
          <a:gdLst/>
          <a:ahLst/>
          <a:cxnLst/>
          <a:rect l="0" t="0" r="0" b="0"/>
          <a:pathLst>
            <a:path>
              <a:moveTo>
                <a:pt x="241483" y="0"/>
              </a:moveTo>
              <a:lnTo>
                <a:pt x="241483" y="788913"/>
              </a:lnTo>
              <a:lnTo>
                <a:pt x="0" y="788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AE352-FDA8-49F1-A159-6EA56D74462D}">
      <dsp:nvSpPr>
        <dsp:cNvPr id="0" name=""/>
        <dsp:cNvSpPr/>
      </dsp:nvSpPr>
      <dsp:spPr>
        <a:xfrm>
          <a:off x="5974348" y="4249913"/>
          <a:ext cx="91440" cy="474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7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78F24-D18D-4725-B093-4B990DD13705}">
      <dsp:nvSpPr>
        <dsp:cNvPr id="0" name=""/>
        <dsp:cNvSpPr/>
      </dsp:nvSpPr>
      <dsp:spPr>
        <a:xfrm>
          <a:off x="5974348" y="3042224"/>
          <a:ext cx="91440" cy="4757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301E5-18C9-41D4-92F1-FCE4B1B24E9F}">
      <dsp:nvSpPr>
        <dsp:cNvPr id="0" name=""/>
        <dsp:cNvSpPr/>
      </dsp:nvSpPr>
      <dsp:spPr>
        <a:xfrm>
          <a:off x="5974348" y="732414"/>
          <a:ext cx="91440" cy="15778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78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1893A-D8A5-407A-BD25-7E3840C66137}">
      <dsp:nvSpPr>
        <dsp:cNvPr id="0" name=""/>
        <dsp:cNvSpPr/>
      </dsp:nvSpPr>
      <dsp:spPr>
        <a:xfrm>
          <a:off x="5313189" y="432"/>
          <a:ext cx="1413759" cy="73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0329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Administrator</a:t>
          </a:r>
        </a:p>
      </dsp:txBody>
      <dsp:txXfrm>
        <a:off x="5313189" y="432"/>
        <a:ext cx="1413759" cy="731981"/>
      </dsp:txXfrm>
    </dsp:sp>
    <dsp:sp modelId="{FF0E978B-5355-4F5A-8ACB-247FA667AAF2}">
      <dsp:nvSpPr>
        <dsp:cNvPr id="0" name=""/>
        <dsp:cNvSpPr/>
      </dsp:nvSpPr>
      <dsp:spPr>
        <a:xfrm>
          <a:off x="5595940" y="569752"/>
          <a:ext cx="1272383" cy="2439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At DoT level</a:t>
          </a:r>
        </a:p>
      </dsp:txBody>
      <dsp:txXfrm>
        <a:off x="5595940" y="569752"/>
        <a:ext cx="1272383" cy="243993"/>
      </dsp:txXfrm>
    </dsp:sp>
    <dsp:sp modelId="{D259BFF2-CFC6-44EE-9CA0-3FF6E9C62EAC}">
      <dsp:nvSpPr>
        <dsp:cNvPr id="0" name=""/>
        <dsp:cNvSpPr/>
      </dsp:nvSpPr>
      <dsp:spPr>
        <a:xfrm>
          <a:off x="5313189" y="2310242"/>
          <a:ext cx="1413759" cy="73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0329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err="1"/>
            <a:t>HoO</a:t>
          </a:r>
          <a:endParaRPr lang="en-IN" sz="1800" kern="1200" dirty="0"/>
        </a:p>
      </dsp:txBody>
      <dsp:txXfrm>
        <a:off x="5313189" y="2310242"/>
        <a:ext cx="1413759" cy="731981"/>
      </dsp:txXfrm>
    </dsp:sp>
    <dsp:sp modelId="{0567B2F6-EF6E-473B-934A-0398F8F6FBB3}">
      <dsp:nvSpPr>
        <dsp:cNvPr id="0" name=""/>
        <dsp:cNvSpPr/>
      </dsp:nvSpPr>
      <dsp:spPr>
        <a:xfrm>
          <a:off x="5595940" y="2826777"/>
          <a:ext cx="1272383" cy="349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/>
            <a:t>At BSNL Approver level</a:t>
          </a:r>
        </a:p>
      </dsp:txBody>
      <dsp:txXfrm>
        <a:off x="5595940" y="2826777"/>
        <a:ext cx="1272383" cy="349562"/>
      </dsp:txXfrm>
    </dsp:sp>
    <dsp:sp modelId="{E2728917-792B-400D-8B1B-FAF82982947E}">
      <dsp:nvSpPr>
        <dsp:cNvPr id="0" name=""/>
        <dsp:cNvSpPr/>
      </dsp:nvSpPr>
      <dsp:spPr>
        <a:xfrm>
          <a:off x="5313189" y="3517931"/>
          <a:ext cx="1413759" cy="73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0329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DH</a:t>
          </a:r>
        </a:p>
      </dsp:txBody>
      <dsp:txXfrm>
        <a:off x="5313189" y="3517931"/>
        <a:ext cx="1413759" cy="731981"/>
      </dsp:txXfrm>
    </dsp:sp>
    <dsp:sp modelId="{3D7D834E-2F8F-4077-AD77-7E881F7C9980}">
      <dsp:nvSpPr>
        <dsp:cNvPr id="0" name=""/>
        <dsp:cNvSpPr/>
      </dsp:nvSpPr>
      <dsp:spPr>
        <a:xfrm>
          <a:off x="5595940" y="4035436"/>
          <a:ext cx="1272383" cy="3476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200" b="1" kern="1200" dirty="0"/>
        </a:p>
      </dsp:txBody>
      <dsp:txXfrm>
        <a:off x="5595940" y="4035436"/>
        <a:ext cx="1272383" cy="347623"/>
      </dsp:txXfrm>
    </dsp:sp>
    <dsp:sp modelId="{9FFF4880-2ADD-4CE5-8A3A-33CC6D1124D7}">
      <dsp:nvSpPr>
        <dsp:cNvPr id="0" name=""/>
        <dsp:cNvSpPr/>
      </dsp:nvSpPr>
      <dsp:spPr>
        <a:xfrm>
          <a:off x="5313189" y="4724650"/>
          <a:ext cx="1413759" cy="73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0329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Retiree</a:t>
          </a:r>
        </a:p>
      </dsp:txBody>
      <dsp:txXfrm>
        <a:off x="5313189" y="4724650"/>
        <a:ext cx="1413759" cy="731981"/>
      </dsp:txXfrm>
    </dsp:sp>
    <dsp:sp modelId="{3E0CA3BC-394A-4308-843C-89C2252E69CF}">
      <dsp:nvSpPr>
        <dsp:cNvPr id="0" name=""/>
        <dsp:cNvSpPr/>
      </dsp:nvSpPr>
      <dsp:spPr>
        <a:xfrm>
          <a:off x="5595940" y="5293970"/>
          <a:ext cx="1272383" cy="2439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/>
            <a:t>At BSNL level</a:t>
          </a:r>
        </a:p>
      </dsp:txBody>
      <dsp:txXfrm>
        <a:off x="5595940" y="5293970"/>
        <a:ext cx="1272383" cy="243993"/>
      </dsp:txXfrm>
    </dsp:sp>
    <dsp:sp modelId="{CB6AC8AD-8A27-436A-A60F-D101B65763A3}">
      <dsp:nvSpPr>
        <dsp:cNvPr id="0" name=""/>
        <dsp:cNvSpPr/>
      </dsp:nvSpPr>
      <dsp:spPr>
        <a:xfrm>
          <a:off x="4364825" y="1155337"/>
          <a:ext cx="1413759" cy="73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0329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CCA</a:t>
          </a:r>
        </a:p>
      </dsp:txBody>
      <dsp:txXfrm>
        <a:off x="4364825" y="1155337"/>
        <a:ext cx="1413759" cy="731981"/>
      </dsp:txXfrm>
    </dsp:sp>
    <dsp:sp modelId="{AA7ADB77-06E8-400A-B7D7-E31795528A5F}">
      <dsp:nvSpPr>
        <dsp:cNvPr id="0" name=""/>
        <dsp:cNvSpPr/>
      </dsp:nvSpPr>
      <dsp:spPr>
        <a:xfrm>
          <a:off x="4647577" y="1724656"/>
          <a:ext cx="1272383" cy="2439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At CCA level</a:t>
          </a:r>
        </a:p>
      </dsp:txBody>
      <dsp:txXfrm>
        <a:off x="4647577" y="1724656"/>
        <a:ext cx="1272383" cy="243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95C83-A005-4099-835F-27CED1A1AB1B}">
      <dsp:nvSpPr>
        <dsp:cNvPr id="0" name=""/>
        <dsp:cNvSpPr/>
      </dsp:nvSpPr>
      <dsp:spPr>
        <a:xfrm>
          <a:off x="1483" y="269557"/>
          <a:ext cx="1864247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/>
            <a:t>Step 1</a:t>
          </a:r>
        </a:p>
      </dsp:txBody>
      <dsp:txXfrm>
        <a:off x="1483" y="269557"/>
        <a:ext cx="1864247" cy="633600"/>
      </dsp:txXfrm>
    </dsp:sp>
    <dsp:sp modelId="{8C84B173-051C-4443-BA7F-E61791580B3E}">
      <dsp:nvSpPr>
        <dsp:cNvPr id="0" name=""/>
        <dsp:cNvSpPr/>
      </dsp:nvSpPr>
      <dsp:spPr>
        <a:xfrm>
          <a:off x="383317" y="903157"/>
          <a:ext cx="1864247" cy="130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IN" sz="2200" b="1" kern="1200" dirty="0"/>
            <a:t>Service Book Verification</a:t>
          </a:r>
        </a:p>
      </dsp:txBody>
      <dsp:txXfrm>
        <a:off x="421592" y="941432"/>
        <a:ext cx="1787697" cy="1230249"/>
      </dsp:txXfrm>
    </dsp:sp>
    <dsp:sp modelId="{6BAA21F2-6314-4C0B-B26F-85EA896D873F}">
      <dsp:nvSpPr>
        <dsp:cNvPr id="0" name=""/>
        <dsp:cNvSpPr/>
      </dsp:nvSpPr>
      <dsp:spPr>
        <a:xfrm>
          <a:off x="2197264" y="387963"/>
          <a:ext cx="599139" cy="464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b="1" kern="1200"/>
        </a:p>
      </dsp:txBody>
      <dsp:txXfrm>
        <a:off x="2197264" y="480792"/>
        <a:ext cx="459896" cy="278485"/>
      </dsp:txXfrm>
    </dsp:sp>
    <dsp:sp modelId="{3F61198D-935F-4FAB-9117-1D81BDD60344}">
      <dsp:nvSpPr>
        <dsp:cNvPr id="0" name=""/>
        <dsp:cNvSpPr/>
      </dsp:nvSpPr>
      <dsp:spPr>
        <a:xfrm>
          <a:off x="2996184" y="269557"/>
          <a:ext cx="1864247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Ericsson Hilda"/>
              <a:ea typeface="+mn-ea"/>
              <a:cs typeface="+mn-cs"/>
            </a:rPr>
            <a:t>Step 2</a:t>
          </a:r>
        </a:p>
      </dsp:txBody>
      <dsp:txXfrm>
        <a:off x="2996184" y="269557"/>
        <a:ext cx="1864247" cy="633600"/>
      </dsp:txXfrm>
    </dsp:sp>
    <dsp:sp modelId="{F0A7DE92-4523-4730-B393-8A1404B097EF}">
      <dsp:nvSpPr>
        <dsp:cNvPr id="0" name=""/>
        <dsp:cNvSpPr/>
      </dsp:nvSpPr>
      <dsp:spPr>
        <a:xfrm>
          <a:off x="3378017" y="903157"/>
          <a:ext cx="1864247" cy="130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IN" sz="1700" b="1" kern="1200" dirty="0">
              <a:solidFill>
                <a:srgbClr val="181818">
                  <a:hueOff val="0"/>
                  <a:satOff val="0"/>
                  <a:lumOff val="0"/>
                  <a:alphaOff val="0"/>
                </a:srgbClr>
              </a:solidFill>
              <a:latin typeface="Ericsson Hilda"/>
              <a:ea typeface="+mn-ea"/>
              <a:cs typeface="+mn-cs"/>
            </a:rPr>
            <a:t>Form Received </a:t>
          </a:r>
        </a:p>
      </dsp:txBody>
      <dsp:txXfrm>
        <a:off x="3416292" y="941432"/>
        <a:ext cx="1787697" cy="1230249"/>
      </dsp:txXfrm>
    </dsp:sp>
    <dsp:sp modelId="{3F98FF64-3313-44FD-B1D0-A448846D084D}">
      <dsp:nvSpPr>
        <dsp:cNvPr id="0" name=""/>
        <dsp:cNvSpPr/>
      </dsp:nvSpPr>
      <dsp:spPr>
        <a:xfrm>
          <a:off x="5143044" y="354285"/>
          <a:ext cx="599139" cy="464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b="1" kern="1200"/>
        </a:p>
      </dsp:txBody>
      <dsp:txXfrm>
        <a:off x="5143044" y="447114"/>
        <a:ext cx="459896" cy="278485"/>
      </dsp:txXfrm>
    </dsp:sp>
    <dsp:sp modelId="{59825C5F-8E65-4D42-BDF9-71EB65164345}">
      <dsp:nvSpPr>
        <dsp:cNvPr id="0" name=""/>
        <dsp:cNvSpPr/>
      </dsp:nvSpPr>
      <dsp:spPr>
        <a:xfrm>
          <a:off x="5990884" y="269557"/>
          <a:ext cx="1864247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Ericsson Hilda"/>
              <a:ea typeface="+mn-ea"/>
              <a:cs typeface="+mn-cs"/>
            </a:rPr>
            <a:t>Step 3</a:t>
          </a:r>
        </a:p>
      </dsp:txBody>
      <dsp:txXfrm>
        <a:off x="5990884" y="269557"/>
        <a:ext cx="1864247" cy="633600"/>
      </dsp:txXfrm>
    </dsp:sp>
    <dsp:sp modelId="{387C9A2C-EED0-4880-B9C7-75942D6EFFF7}">
      <dsp:nvSpPr>
        <dsp:cNvPr id="0" name=""/>
        <dsp:cNvSpPr/>
      </dsp:nvSpPr>
      <dsp:spPr>
        <a:xfrm>
          <a:off x="6372718" y="903157"/>
          <a:ext cx="1864247" cy="130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IN" sz="1700" b="1" kern="1200" dirty="0">
              <a:solidFill>
                <a:srgbClr val="181818">
                  <a:hueOff val="0"/>
                  <a:satOff val="0"/>
                  <a:lumOff val="0"/>
                  <a:alphaOff val="0"/>
                </a:srgbClr>
              </a:solidFill>
              <a:latin typeface="Ericsson Hilda"/>
              <a:ea typeface="+mn-ea"/>
              <a:cs typeface="+mn-cs"/>
            </a:rPr>
            <a:t>Form 7</a:t>
          </a:r>
        </a:p>
      </dsp:txBody>
      <dsp:txXfrm>
        <a:off x="6410993" y="941432"/>
        <a:ext cx="1787697" cy="1230249"/>
      </dsp:txXfrm>
    </dsp:sp>
    <dsp:sp modelId="{67A8C61A-74DA-434B-A96F-CBC62B551758}">
      <dsp:nvSpPr>
        <dsp:cNvPr id="0" name=""/>
        <dsp:cNvSpPr/>
      </dsp:nvSpPr>
      <dsp:spPr>
        <a:xfrm>
          <a:off x="8137745" y="354285"/>
          <a:ext cx="599139" cy="464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b="1" kern="1200"/>
        </a:p>
      </dsp:txBody>
      <dsp:txXfrm>
        <a:off x="8137745" y="447114"/>
        <a:ext cx="459896" cy="278485"/>
      </dsp:txXfrm>
    </dsp:sp>
    <dsp:sp modelId="{0EC87089-DAA3-4DAC-A65C-C8A9B12F5946}">
      <dsp:nvSpPr>
        <dsp:cNvPr id="0" name=""/>
        <dsp:cNvSpPr/>
      </dsp:nvSpPr>
      <dsp:spPr>
        <a:xfrm>
          <a:off x="8985584" y="269557"/>
          <a:ext cx="1864247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Ericsson Hilda"/>
              <a:ea typeface="+mn-ea"/>
              <a:cs typeface="+mn-cs"/>
            </a:rPr>
            <a:t>Step 4</a:t>
          </a:r>
        </a:p>
      </dsp:txBody>
      <dsp:txXfrm>
        <a:off x="8985584" y="269557"/>
        <a:ext cx="1864247" cy="633600"/>
      </dsp:txXfrm>
    </dsp:sp>
    <dsp:sp modelId="{009D6C9C-E544-4C42-B767-0D95A8850D8A}">
      <dsp:nvSpPr>
        <dsp:cNvPr id="0" name=""/>
        <dsp:cNvSpPr/>
      </dsp:nvSpPr>
      <dsp:spPr>
        <a:xfrm>
          <a:off x="9367418" y="903157"/>
          <a:ext cx="1864247" cy="130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IN" sz="1700" b="1" kern="1200" dirty="0">
              <a:solidFill>
                <a:srgbClr val="181818">
                  <a:hueOff val="0"/>
                  <a:satOff val="0"/>
                  <a:lumOff val="0"/>
                  <a:alphaOff val="0"/>
                </a:srgbClr>
              </a:solidFill>
              <a:latin typeface="Ericsson Hilda"/>
              <a:ea typeface="+mn-ea"/>
              <a:cs typeface="+mn-cs"/>
            </a:rPr>
            <a:t>Send to PAO</a:t>
          </a:r>
        </a:p>
      </dsp:txBody>
      <dsp:txXfrm>
        <a:off x="9405693" y="941432"/>
        <a:ext cx="1787697" cy="1230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BSNL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DAB3E-50A7-4AFA-9993-21DA3D87F7BB}" type="datetime1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BSNL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02A3BEF2-272E-4FE1-8446-8F6842AC513A}" type="datetime1">
              <a:rPr lang="en-US" smtClean="0"/>
              <a:t>12/23/2019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8F4093B-A5E2-4765-981F-566C645B879E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77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6A22F21-DF83-4146-BBE0-3FF6DA970794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2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S/B should be complete.</a:t>
            </a:r>
            <a:r>
              <a:rPr lang="en-US" baseline="0" dirty="0"/>
              <a:t> </a:t>
            </a:r>
            <a:r>
              <a:rPr lang="en-US" dirty="0"/>
              <a:t>Errors</a:t>
            </a:r>
            <a:r>
              <a:rPr lang="en-US" baseline="0" dirty="0"/>
              <a:t> in S/B / Shortcomings in Service book  should be circulated by CCAs as well.</a:t>
            </a:r>
          </a:p>
          <a:p>
            <a:r>
              <a:rPr lang="en-US" baseline="0" dirty="0"/>
              <a:t>Complete this activity diligently. If some period is missing, go ahead  </a:t>
            </a:r>
            <a:r>
              <a:rPr lang="en-US" baseline="0"/>
              <a:t>with the process after mentioning.</a:t>
            </a:r>
            <a:endParaRPr lang="en-US" b="1" baseline="0" dirty="0"/>
          </a:p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D64B381-3887-4A07-8D21-ABBEA33B0834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46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a best practice, mulitple cases should be selected at a time and processed</a:t>
            </a:r>
            <a:r>
              <a:rPr lang="en-US" baseline="0"/>
              <a:t> in batches to save time. This step should be completed within the first week.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978255-20B7-452A-9CAA-A80CB11A85AF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630FDE-2EC0-412B-B4C3-69996423BF7A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58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F0455D2-1263-4984-9A10-93099A1865B2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70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B3AD44F-63AD-420B-9F44-ADAD60A04F71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51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Wait</a:t>
            </a:r>
            <a:r>
              <a:rPr lang="en-US" b="0" baseline="0" dirty="0"/>
              <a:t> for hard copy. </a:t>
            </a:r>
            <a:r>
              <a:rPr lang="en-US" b="0" dirty="0"/>
              <a:t>Overwriting</a:t>
            </a:r>
            <a:r>
              <a:rPr lang="en-US" b="0" baseline="0" dirty="0"/>
              <a:t> to be avoided in all cases. And each over-writing has to be either updated in software by returning to the pensioner. Check all hardcopies and softcopies with focus on above.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52FE1BE-3E22-4BEE-AFCB-591B51DD0439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55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6FFFE0E-52B6-4D7B-926C-9418425B52EC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14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E67301-1991-430F-AC6A-5C56CE81AACE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52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25D3764-50A3-45F8-AC96-D8960B21DD24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74B30DC-D0AD-417D-8A5D-39A8CEBE67A0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03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7843838-C0BE-4F71-8E9E-4E429D95FB5D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18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0D5CF0C-0A52-4590-B108-3EE10BE6A1B9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90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976539-5ABA-46BC-8DF3-F5B840711EF0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28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7C3031-7C75-4392-9A81-B050B7B8AF38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30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BA33C6-D265-4315-8570-5696CB0B0781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05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E9349E5-DD5D-4AA1-ABB3-0AF0AF1AE73D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09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clarity</a:t>
            </a:r>
            <a:r>
              <a:rPr lang="en-US" baseline="0" dirty="0"/>
              <a:t> </a:t>
            </a:r>
            <a:r>
              <a:rPr lang="en-US" baseline="0"/>
              <a:t>and issue, </a:t>
            </a:r>
            <a:r>
              <a:rPr lang="en-US" baseline="0" dirty="0"/>
              <a:t>get in touch with concerned CCA office.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0E0476C-C5F1-4355-8D36-3E75B7E4FAAD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15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BD603A-0BFB-4512-8B22-416AEE815B2A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07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A26108-545B-4172-AE98-694C679D90B4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23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3F61A3C-B3A1-4116-B6A1-E6CBEFB016D0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BA0FA7C-420F-4C77-848C-F5B835F576A1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87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6A2DCD-43A1-4511-8C28-334A2EE2A452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20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BD7B161-F6F7-43B0-8FFC-3277765A80FA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88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872DBD1-81AB-485F-8253-018D1AD4E868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32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nothing is left out in check list. Maintain the sheet wherein each page is numbered.</a:t>
            </a:r>
            <a:r>
              <a:rPr lang="en-US" baseline="0" dirty="0"/>
              <a:t> Special attention on Eligible Family Pensioner.</a:t>
            </a:r>
          </a:p>
          <a:p>
            <a:endParaRPr lang="en-US" baseline="0" dirty="0"/>
          </a:p>
          <a:p>
            <a:r>
              <a:rPr lang="en-US" baseline="0" dirty="0"/>
              <a:t>Please send a mail as well to CCAs in which list of cases that are being sent by HoO and date of dispatch is mentioned so that CCA office may accordingly prepare.</a:t>
            </a:r>
          </a:p>
          <a:p>
            <a:endParaRPr lang="en-US" baseline="0" dirty="0"/>
          </a:p>
          <a:p>
            <a:r>
              <a:rPr lang="en-US" baseline="0" dirty="0"/>
              <a:t>CCA office may also get forms initiated </a:t>
            </a:r>
            <a:r>
              <a:rPr lang="en-US" baseline="0"/>
              <a:t>in smaller </a:t>
            </a:r>
            <a:r>
              <a:rPr lang="en-US" baseline="0" dirty="0"/>
              <a:t>offices to </a:t>
            </a:r>
            <a:r>
              <a:rPr lang="en-US" baseline="0"/>
              <a:t>achieve onboarding.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0A4C8B-7BF0-4295-B6C0-3BF06A3B9FDB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6B8E56-3FE3-4F79-A767-46BD8DC51DC4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78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C0F6587-B9F5-4A07-8EC9-0D00D640F84C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562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548D56-B85E-4B1D-A0A8-42B5C6812D11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53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74FD90D-F0C6-4C6A-844E-4F889A8AA2FD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510CE70-0A90-4685-9AE9-6EAFE9276738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3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02DBE11-9956-40B5-B1E1-852E2BFF2AF9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8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2F7D80A-F6F0-4AD4-91DD-E7807837D705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3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B139FD0-4F31-4CCD-B483-D75799AC56A5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7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In case of any discrepancy in data, the concerned CCA office must be contacted</a:t>
            </a:r>
          </a:p>
          <a:p>
            <a:pPr marL="228600" indent="-228600">
              <a:buAutoNum type="arabicPeriod"/>
            </a:pPr>
            <a:r>
              <a:rPr lang="en-US"/>
              <a:t>In case of a transfer, the concerned CCA office must be contacted</a:t>
            </a:r>
          </a:p>
          <a:p>
            <a:pPr marL="228600" indent="-228600">
              <a:buAutoNum type="arabicPeriod"/>
            </a:pPr>
            <a:r>
              <a:rPr lang="en-US"/>
              <a:t>In</a:t>
            </a:r>
            <a:r>
              <a:rPr lang="en-US" baseline="0"/>
              <a:t> case any retiree is missing from the data, the concerned CCA office must be contacted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7AAFBFA-8192-4AFC-A1A9-D44C3DA75E00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0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</a:t>
            </a:r>
            <a:r>
              <a:rPr lang="en-US" baseline="0"/>
              <a:t> should be thoroughly checked. If there is any discrepancy, the concerned CCA office must be informed.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BSNL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7362CE-BD41-4007-8638-FAFA398643C9}" type="datetime1">
              <a:rPr lang="en-US" smtClean="0"/>
              <a:t>12/23/2019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6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1500217236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814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228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74959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124234194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US" dirty="0"/>
            </a:br>
            <a:r>
              <a:rPr lang="en-US" dirty="0"/>
              <a:t>Ericsson Hilda Light 60pt, 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</p:spTree>
    <p:extLst>
      <p:ext uri="{BB962C8B-B14F-4D97-AF65-F5344CB8AC3E}">
        <p14:creationId xmlns:p14="http://schemas.microsoft.com/office/powerpoint/2010/main" val="2830531117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76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01130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8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2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6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A763E3F-D546-48DC-86FC-898851FBC7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3516D-EC68-4282-84F4-9729304A5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D47211-FF10-4DFA-A5AF-8E0A63463B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E57E58D-AC34-4A4B-A5B1-CE1B53ABBDA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A4CC6AB0-560E-4AE0-A93D-9C1C64F054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042340250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19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16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17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3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81939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428938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38759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</a:t>
            </a:r>
            <a:r>
              <a:rPr lang="en-US" dirty="0" err="1"/>
              <a:t>Eri</a:t>
            </a:r>
            <a:r>
              <a:rPr lang="en-US" dirty="0"/>
              <a:t>. Black,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19825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008956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950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AD780AD-21B6-4312-96C4-9E36B16488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Click icon to add a dark 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White,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1189982489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677145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074119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4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526078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687793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736757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4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356165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184575" y="184467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332000" y="1844673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9425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449655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496072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929704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98273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1527069607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361364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2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2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4149725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369674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3" y="415099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79424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3" y="1844675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4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359151" y="4149724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3359151" y="1844675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9120188" y="4149725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945982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17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7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7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6017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682386447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A763E3F-D546-48DC-86FC-898851FBC7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3516D-EC68-4282-84F4-9729304A5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D47211-FF10-4DFA-A5AF-8E0A63463B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E57E58D-AC34-4A4B-A5B1-CE1B53ABBDA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A4CC6AB0-560E-4AE0-A93D-9C1C64F054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607712430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AD780AD-21B6-4312-96C4-9E36B16488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Click icon to add a dark 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White,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4260165888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77810021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0F7625D-2507-407E-B5D2-5964ED88B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9220"/>
      </p:ext>
    </p:extLst>
  </p:cSld>
  <p:clrMapOvr>
    <a:masterClrMapping/>
  </p:clrMapOvr>
  <p:hf sldNum="0"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0F7625D-2507-407E-B5D2-5964ED88B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08201"/>
      </p:ext>
    </p:extLst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Click icon to add a dark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cage,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78786"/>
      </p:ext>
    </p:extLst>
  </p:cSld>
  <p:clrMapOvr>
    <a:masterClrMapping/>
  </p:clrMapOvr>
  <p:hf sldNum="0"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69997"/>
      </p:ext>
    </p:extLst>
  </p:cSld>
  <p:clrMapOvr>
    <a:masterClrMapping/>
  </p:clrMapOvr>
  <p:hf sldNum="0"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7528"/>
      </p:ext>
    </p:extLst>
  </p:cSld>
  <p:clrMapOvr>
    <a:masterClrMapping/>
  </p:clrMapOvr>
  <p:hf sldNum="0"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42400"/>
      </p:ext>
    </p:extLst>
  </p:cSld>
  <p:clrMapOvr>
    <a:masterClrMapping/>
  </p:clrMapOvr>
  <p:hf sldNum="0"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35771"/>
      </p:ext>
    </p:extLst>
  </p:cSld>
  <p:clrMapOvr>
    <a:masterClrMapping/>
  </p:clrMapOvr>
  <p:hf sldNum="0"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8161"/>
      </p:ext>
    </p:extLst>
  </p:cSld>
  <p:clrMapOvr>
    <a:masterClrMapping/>
  </p:clrMapOvr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76554"/>
      </p:ext>
    </p:extLst>
  </p:cSld>
  <p:clrMapOvr>
    <a:masterClrMapping/>
  </p:clrMapOvr>
  <p:hf sldNum="0"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4016955774"/>
      </p:ext>
    </p:extLst>
  </p:cSld>
  <p:clrMapOvr>
    <a:masterClrMapping/>
  </p:clrMapOvr>
  <p:hf sldNum="0"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US" dirty="0"/>
            </a:br>
            <a:r>
              <a:rPr lang="en-US" dirty="0"/>
              <a:t>Ericsson Hilda Light 60pt, 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</p:spTree>
    <p:extLst>
      <p:ext uri="{BB962C8B-B14F-4D97-AF65-F5344CB8AC3E}">
        <p14:creationId xmlns:p14="http://schemas.microsoft.com/office/powerpoint/2010/main" val="321156132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Click icon to add a dark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cage,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68554"/>
      </p:ext>
    </p:extLst>
  </p:cSld>
  <p:clrMapOvr>
    <a:masterClrMapping/>
  </p:clrMapOvr>
  <p:hf sldNum="0"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566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4071222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66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023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460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9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67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10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794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442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22524"/>
      </p:ext>
    </p:extLst>
  </p:cSld>
  <p:clrMapOvr>
    <a:masterClrMapping/>
  </p:clrMapOvr>
  <p:hf sldNum="0"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415669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994393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</a:t>
            </a:r>
            <a:r>
              <a:rPr lang="en-US" dirty="0" err="1"/>
              <a:t>Eri</a:t>
            </a:r>
            <a:r>
              <a:rPr lang="en-US" dirty="0"/>
              <a:t>. Black,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0877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8569867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18507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488639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9921523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4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2674038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9959878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86592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29849"/>
      </p:ext>
    </p:extLst>
  </p:cSld>
  <p:clrMapOvr>
    <a:masterClrMapping/>
  </p:clrMapOvr>
  <p:hf sldNum="0"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4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393109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184575" y="184467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332000" y="1844673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9425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184398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496530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5963813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3657475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74728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2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2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4149725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8080014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3" y="415099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79424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3" y="1844675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4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359151" y="4149724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3359151" y="1844675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9120188" y="4149725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7831796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835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61325"/>
      </p:ext>
    </p:extLst>
  </p:cSld>
  <p:clrMapOvr>
    <a:masterClrMapping/>
  </p:clrMapOvr>
  <p:hf sldNum="0" hdr="0" ft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7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60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48" Type="http://schemas.openxmlformats.org/officeDocument/2006/relationships/image" Target="../media/image2.svg"/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844675"/>
            <a:ext cx="112331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Fifths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2" name="txtfooterCopy">
            <a:extLst>
              <a:ext uri="{FF2B5EF4-FFF2-40B4-BE49-F238E27FC236}">
                <a16:creationId xmlns:a16="http://schemas.microsoft.com/office/drawing/2014/main" id="{B5D66844-3D70-468C-AC9F-76DF3D537153}"/>
              </a:ext>
            </a:extLst>
          </p:cNvPr>
          <p:cNvSpPr txBox="1"/>
          <p:nvPr userDrawn="1"/>
        </p:nvSpPr>
        <p:spPr>
          <a:xfrm>
            <a:off x="527050" y="6524625"/>
            <a:ext cx="9865783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b="0" i="0" u="none">
                <a:solidFill>
                  <a:srgbClr val="1A1816"/>
                </a:solidFill>
                <a:latin typeface="+mn-lt"/>
              </a:rPr>
              <a:t>Page </a:t>
            </a:r>
            <a:fld id="{CAE1E366-0706-44C2-BCF1-111F9C2ECA34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7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  <p:sldLayoutId id="2147483748" r:id="rId42"/>
    <p:sldLayoutId id="2147483749" r:id="rId43"/>
    <p:sldLayoutId id="2147483750" r:id="rId44"/>
    <p:sldLayoutId id="2147483751" r:id="rId45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2pPr>
      <a:lvl3pPr marL="10795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3pPr>
      <a:lvl4pPr marL="14351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4pPr>
      <a:lvl5pPr marL="1770063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844675"/>
            <a:ext cx="112331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Fifths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2" name="txtfooterCopy">
            <a:extLst>
              <a:ext uri="{FF2B5EF4-FFF2-40B4-BE49-F238E27FC236}">
                <a16:creationId xmlns:a16="http://schemas.microsoft.com/office/drawing/2014/main" id="{B5D66844-3D70-468C-AC9F-76DF3D537153}"/>
              </a:ext>
            </a:extLst>
          </p:cNvPr>
          <p:cNvSpPr txBox="1"/>
          <p:nvPr userDrawn="1"/>
        </p:nvSpPr>
        <p:spPr>
          <a:xfrm>
            <a:off x="527050" y="6524625"/>
            <a:ext cx="9865783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b="0" i="0" u="none">
                <a:solidFill>
                  <a:srgbClr val="1A1816"/>
                </a:solidFill>
                <a:latin typeface="+mn-lt"/>
              </a:rPr>
              <a:t>Page </a:t>
            </a:r>
            <a:fld id="{46476843-DBD9-4D93-8BC8-7677357AFFEB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7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96" r:id="rId44"/>
    <p:sldLayoutId id="2147483797" r:id="rId45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2pPr>
      <a:lvl3pPr marL="10795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3pPr>
      <a:lvl4pPr marL="14351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4pPr>
      <a:lvl5pPr marL="1770063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1.xml"/><Relationship Id="rId4" Type="http://schemas.openxmlformats.org/officeDocument/2006/relationships/hyperlink" Target="https://dotpension.gov.in/Login/Inde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1D4D29-E649-4656-B2CD-0133DB4D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518" y="38930"/>
            <a:ext cx="8610451" cy="1188720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/>
              <a:t>SAMPANN</a:t>
            </a:r>
            <a:br>
              <a:rPr lang="en-US" b="1" dirty="0"/>
            </a:br>
            <a:r>
              <a:rPr lang="en-US" sz="3600" b="1" dirty="0"/>
              <a:t>Comprehensive Pension Management System</a:t>
            </a:r>
            <a:endParaRPr lang="en-US" dirty="0"/>
          </a:p>
        </p:txBody>
      </p:sp>
      <p:pic>
        <p:nvPicPr>
          <p:cNvPr id="1028" name="Picture 4" descr="Image result for bsnl India logo">
            <a:extLst>
              <a:ext uri="{FF2B5EF4-FFF2-40B4-BE49-F238E27FC236}">
                <a16:creationId xmlns:a16="http://schemas.microsoft.com/office/drawing/2014/main" id="{24BF7E48-D474-4AFA-97B3-44DDD158158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81"/>
            <a:ext cx="1673352" cy="120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F463D0-38FC-4736-B85E-FD8A42A31CA8}"/>
              </a:ext>
            </a:extLst>
          </p:cNvPr>
          <p:cNvGrpSpPr/>
          <p:nvPr/>
        </p:nvGrpSpPr>
        <p:grpSpPr>
          <a:xfrm>
            <a:off x="10099969" y="26081"/>
            <a:ext cx="2069347" cy="1318437"/>
            <a:chOff x="10099969" y="26081"/>
            <a:chExt cx="2069347" cy="131843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16632B-8C5A-4C6B-8A09-593126110D75}"/>
                </a:ext>
              </a:extLst>
            </p:cNvPr>
            <p:cNvSpPr/>
            <p:nvPr/>
          </p:nvSpPr>
          <p:spPr bwMode="auto">
            <a:xfrm>
              <a:off x="10099969" y="26081"/>
              <a:ext cx="1722474" cy="13184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lvl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  <a:defRPr/>
              </a:pPr>
              <a:endPara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pic>
          <p:nvPicPr>
            <p:cNvPr id="1026" name="Picture 2" descr="Image result for DOT India logo">
              <a:extLst>
                <a:ext uri="{FF2B5EF4-FFF2-40B4-BE49-F238E27FC236}">
                  <a16:creationId xmlns:a16="http://schemas.microsoft.com/office/drawing/2014/main" id="{39C7A70D-DAC3-4580-957D-AF50A3E5E52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3396" y="49563"/>
              <a:ext cx="1645920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9981419-4E07-4F8A-BBC0-0B2EEB381166}"/>
              </a:ext>
            </a:extLst>
          </p:cNvPr>
          <p:cNvSpPr/>
          <p:nvPr/>
        </p:nvSpPr>
        <p:spPr bwMode="auto">
          <a:xfrm>
            <a:off x="-2" y="1238283"/>
            <a:ext cx="12192001" cy="39913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66E9F-DA7D-4E61-95C2-9E10103C2BA5}"/>
              </a:ext>
            </a:extLst>
          </p:cNvPr>
          <p:cNvSpPr txBox="1"/>
          <p:nvPr/>
        </p:nvSpPr>
        <p:spPr bwMode="auto">
          <a:xfrm>
            <a:off x="5518297" y="2570042"/>
            <a:ext cx="6039294" cy="19594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BSNL Voluntary Retirement Scheme 2019 via SAMPANN</a:t>
            </a:r>
          </a:p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285342"/>
            <a:ext cx="8716760" cy="1024128"/>
          </a:xfrm>
        </p:spPr>
        <p:txBody>
          <a:bodyPr anchor="ctr"/>
          <a:lstStyle/>
          <a:p>
            <a:pPr algn="ctr"/>
            <a:r>
              <a:rPr lang="en-US" dirty="0"/>
              <a:t>Collection &amp; Submission of Pension Papers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0660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285343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90850782-E867-456D-82F2-8012A044556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10078879"/>
              </p:ext>
            </p:extLst>
          </p:nvPr>
        </p:nvGraphicFramePr>
        <p:xfrm>
          <a:off x="479425" y="2189242"/>
          <a:ext cx="11233150" cy="247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5477323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45642"/>
            <a:ext cx="8353426" cy="1024128"/>
          </a:xfrm>
        </p:spPr>
        <p:txBody>
          <a:bodyPr anchor="ctr"/>
          <a:lstStyle/>
          <a:p>
            <a:pPr algn="ctr"/>
            <a:r>
              <a:rPr lang="en-US" dirty="0"/>
              <a:t>Step 1 – Service Book Verification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6690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10133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3F4ADB-8EE5-43E8-9A58-F27F5544FD51}"/>
              </a:ext>
            </a:extLst>
          </p:cNvPr>
          <p:cNvPicPr/>
          <p:nvPr/>
        </p:nvPicPr>
        <p:blipFill rotWithShape="1">
          <a:blip r:embed="rId5"/>
          <a:srcRect t="11272" r="1700" b="19987"/>
          <a:stretch/>
        </p:blipFill>
        <p:spPr bwMode="auto">
          <a:xfrm>
            <a:off x="9984" y="1069770"/>
            <a:ext cx="12182016" cy="5162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5AA787-C005-40EC-8BF4-759787DA41D2}"/>
              </a:ext>
            </a:extLst>
          </p:cNvPr>
          <p:cNvPicPr/>
          <p:nvPr/>
        </p:nvPicPr>
        <p:blipFill rotWithShape="1">
          <a:blip r:embed="rId6"/>
          <a:srcRect t="79817" r="752" b="12723"/>
          <a:stretch/>
        </p:blipFill>
        <p:spPr bwMode="auto">
          <a:xfrm>
            <a:off x="9984" y="6217565"/>
            <a:ext cx="12182016" cy="595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peech Bubble: Oval 6">
            <a:extLst>
              <a:ext uri="{FF2B5EF4-FFF2-40B4-BE49-F238E27FC236}">
                <a16:creationId xmlns:a16="http://schemas.microsoft.com/office/drawing/2014/main" id="{E8D9F800-00FA-40FA-869D-4CD56CCAB04F}"/>
              </a:ext>
            </a:extLst>
          </p:cNvPr>
          <p:cNvSpPr/>
          <p:nvPr/>
        </p:nvSpPr>
        <p:spPr bwMode="auto">
          <a:xfrm>
            <a:off x="5686659" y="1176120"/>
            <a:ext cx="2264161" cy="1880350"/>
          </a:xfrm>
          <a:prstGeom prst="wedgeEllipse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1600" b="1" dirty="0"/>
              <a:t>As a best practice, to save time, DH should send cases in batches for approval.</a:t>
            </a:r>
            <a:endParaRPr lang="en-GB" sz="1600" b="1" dirty="0"/>
          </a:p>
        </p:txBody>
      </p:sp>
      <p:sp>
        <p:nvSpPr>
          <p:cNvPr id="11" name="Speech Bubble: Oval 6">
            <a:extLst>
              <a:ext uri="{FF2B5EF4-FFF2-40B4-BE49-F238E27FC236}">
                <a16:creationId xmlns:a16="http://schemas.microsoft.com/office/drawing/2014/main" id="{E8D9F800-00FA-40FA-869D-4CD56CCAB04F}"/>
              </a:ext>
            </a:extLst>
          </p:cNvPr>
          <p:cNvSpPr/>
          <p:nvPr/>
        </p:nvSpPr>
        <p:spPr bwMode="auto">
          <a:xfrm>
            <a:off x="9900903" y="3740920"/>
            <a:ext cx="2264161" cy="1292576"/>
          </a:xfrm>
          <a:prstGeom prst="wedgeEllipse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1600" b="1" dirty="0"/>
              <a:t>As it is ERP based, no view  has been given.  </a:t>
            </a:r>
            <a:endParaRPr lang="en-GB" sz="1600" b="1" dirty="0"/>
          </a:p>
        </p:txBody>
      </p:sp>
      <p:sp>
        <p:nvSpPr>
          <p:cNvPr id="12" name="Speech Bubble: Oval 6">
            <a:extLst>
              <a:ext uri="{FF2B5EF4-FFF2-40B4-BE49-F238E27FC236}">
                <a16:creationId xmlns:a16="http://schemas.microsoft.com/office/drawing/2014/main" id="{E8D9F800-00FA-40FA-869D-4CD56CCAB04F}"/>
              </a:ext>
            </a:extLst>
          </p:cNvPr>
          <p:cNvSpPr/>
          <p:nvPr/>
        </p:nvSpPr>
        <p:spPr bwMode="auto">
          <a:xfrm>
            <a:off x="1157498" y="3331028"/>
            <a:ext cx="1272194" cy="754599"/>
          </a:xfrm>
          <a:prstGeom prst="wedgeEllipse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1600" b="1" dirty="0"/>
              <a:t>Action buttons</a:t>
            </a:r>
            <a:endParaRPr lang="en-GB" sz="1600" b="1" dirty="0"/>
          </a:p>
        </p:txBody>
      </p:sp>
      <p:sp>
        <p:nvSpPr>
          <p:cNvPr id="13" name="Speech Bubble: Oval 6">
            <a:extLst>
              <a:ext uri="{FF2B5EF4-FFF2-40B4-BE49-F238E27FC236}">
                <a16:creationId xmlns:a16="http://schemas.microsoft.com/office/drawing/2014/main" id="{E8D9F800-00FA-40FA-869D-4CD56CCAB04F}"/>
              </a:ext>
            </a:extLst>
          </p:cNvPr>
          <p:cNvSpPr/>
          <p:nvPr/>
        </p:nvSpPr>
        <p:spPr bwMode="auto">
          <a:xfrm>
            <a:off x="10767406" y="1990021"/>
            <a:ext cx="1272194" cy="684930"/>
          </a:xfrm>
          <a:prstGeom prst="wedgeEllipse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1600" b="1" dirty="0"/>
              <a:t>Search Keys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6625401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9009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1(a) – Service Book Approval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40275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7623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FDF08A-2028-45FB-BA9C-21463C1DD5D1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5"/>
          <a:srcRect t="8046" r="1338" b="14345"/>
          <a:stretch/>
        </p:blipFill>
        <p:spPr bwMode="auto">
          <a:xfrm>
            <a:off x="120026" y="1043137"/>
            <a:ext cx="12057052" cy="57745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peech Bubble: Oval 6">
            <a:extLst>
              <a:ext uri="{FF2B5EF4-FFF2-40B4-BE49-F238E27FC236}">
                <a16:creationId xmlns:a16="http://schemas.microsoft.com/office/drawing/2014/main" id="{E8D9F800-00FA-40FA-869D-4CD56CCAB04F}"/>
              </a:ext>
            </a:extLst>
          </p:cNvPr>
          <p:cNvSpPr/>
          <p:nvPr/>
        </p:nvSpPr>
        <p:spPr bwMode="auto">
          <a:xfrm>
            <a:off x="10497406" y="2200768"/>
            <a:ext cx="2264161" cy="1292576"/>
          </a:xfrm>
          <a:prstGeom prst="wedgeEllipse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1600" b="1" dirty="0"/>
              <a:t>As it is ERP based, no view  has been given. 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61074082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36765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1(b) – Service Book Return from </a:t>
            </a:r>
            <a:r>
              <a:rPr lang="en-US" dirty="0" err="1"/>
              <a:t>HoO</a:t>
            </a:r>
            <a:endParaRPr lang="en-US" dirty="0"/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58031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1255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48DF3B-F5FA-4528-8A90-E412FDE7D728}"/>
              </a:ext>
            </a:extLst>
          </p:cNvPr>
          <p:cNvPicPr/>
          <p:nvPr/>
        </p:nvPicPr>
        <p:blipFill rotWithShape="1">
          <a:blip r:embed="rId5"/>
          <a:srcRect t="11275" r="2231" b="9994"/>
          <a:stretch/>
        </p:blipFill>
        <p:spPr bwMode="auto">
          <a:xfrm>
            <a:off x="9984" y="1060893"/>
            <a:ext cx="12155080" cy="5757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peech Bubble: Oval 6">
            <a:extLst>
              <a:ext uri="{FF2B5EF4-FFF2-40B4-BE49-F238E27FC236}">
                <a16:creationId xmlns:a16="http://schemas.microsoft.com/office/drawing/2014/main" id="{E8D9F800-00FA-40FA-869D-4CD56CCAB04F}"/>
              </a:ext>
            </a:extLst>
          </p:cNvPr>
          <p:cNvSpPr/>
          <p:nvPr/>
        </p:nvSpPr>
        <p:spPr bwMode="auto">
          <a:xfrm>
            <a:off x="10236959" y="1970433"/>
            <a:ext cx="2264161" cy="1103488"/>
          </a:xfrm>
          <a:prstGeom prst="wedgeEllipse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1600" b="1" dirty="0"/>
              <a:t>As it is ERP based, no view  has been given. 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296087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9011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1(c) – Service Book Verified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4027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1649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63DBD4-5374-4E24-8077-6911DC1E71A8}"/>
              </a:ext>
            </a:extLst>
          </p:cNvPr>
          <p:cNvPicPr/>
          <p:nvPr/>
        </p:nvPicPr>
        <p:blipFill rotWithShape="1">
          <a:blip r:embed="rId5"/>
          <a:srcRect t="12409" r="3279" b="13925"/>
          <a:stretch/>
        </p:blipFill>
        <p:spPr bwMode="auto">
          <a:xfrm>
            <a:off x="0" y="1054099"/>
            <a:ext cx="12165064" cy="5763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225975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32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2 – Physical Forms Received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2537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6E25A-0C41-4150-BC55-5E3C9E5E87CE}"/>
              </a:ext>
            </a:extLst>
          </p:cNvPr>
          <p:cNvPicPr/>
          <p:nvPr/>
        </p:nvPicPr>
        <p:blipFill rotWithShape="1">
          <a:blip r:embed="rId5"/>
          <a:srcRect t="11988" r="1074" b="23894"/>
          <a:stretch/>
        </p:blipFill>
        <p:spPr bwMode="auto">
          <a:xfrm>
            <a:off x="26936" y="1034260"/>
            <a:ext cx="12138128" cy="579234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39909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-11639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2 (a) – Physical forms received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2537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C72EE-0C1C-4CBF-AC71-C71D9D307D03}"/>
              </a:ext>
            </a:extLst>
          </p:cNvPr>
          <p:cNvSpPr txBox="1"/>
          <p:nvPr/>
        </p:nvSpPr>
        <p:spPr bwMode="auto">
          <a:xfrm>
            <a:off x="491231" y="1426064"/>
            <a:ext cx="10972800" cy="48205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Following details must be checked against the documents submitted by the Pensioner with utmost care: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Photographs uploaded (Single and Joint) should be of good quality and clear.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Signature should legible and visible clearly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Address can only have alphanumeric characters and no special characters should be entered. Instead space should be used if needed.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Bank Account Details should match the mandate form submitted by the retiree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Family member name and Details (</a:t>
            </a:r>
            <a:r>
              <a:rPr lang="en-I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DoB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/Marital Status) should be verified with Service Book.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0034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32"/>
            <a:ext cx="9270630" cy="1024128"/>
          </a:xfrm>
        </p:spPr>
        <p:txBody>
          <a:bodyPr anchor="ctr"/>
          <a:lstStyle/>
          <a:p>
            <a:pPr algn="ctr"/>
            <a:r>
              <a:rPr lang="en-US" sz="3600" dirty="0"/>
              <a:t>Step 2(b) – Return - Forms Received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2537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Grp="1"/>
          </p:cNvPicPr>
          <p:nvPr>
            <p:ph sz="quarter" idx="10"/>
          </p:nvPr>
        </p:nvPicPr>
        <p:blipFill rotWithShape="1">
          <a:blip r:embed="rId5"/>
          <a:srcRect t="8379" b="31506"/>
          <a:stretch/>
        </p:blipFill>
        <p:spPr>
          <a:xfrm>
            <a:off x="0" y="1314687"/>
            <a:ext cx="12165064" cy="5511915"/>
          </a:xfrm>
          <a:prstGeom prst="rect">
            <a:avLst/>
          </a:prstGeom>
        </p:spPr>
      </p:pic>
      <p:sp>
        <p:nvSpPr>
          <p:cNvPr id="6" name="Speech Bubble: Oval 6">
            <a:extLst>
              <a:ext uri="{FF2B5EF4-FFF2-40B4-BE49-F238E27FC236}">
                <a16:creationId xmlns:a16="http://schemas.microsoft.com/office/drawing/2014/main" id="{E8D9F800-00FA-40FA-869D-4CD56CCAB04F}"/>
              </a:ext>
            </a:extLst>
          </p:cNvPr>
          <p:cNvSpPr/>
          <p:nvPr/>
        </p:nvSpPr>
        <p:spPr bwMode="auto">
          <a:xfrm>
            <a:off x="8104685" y="2566290"/>
            <a:ext cx="2264161" cy="1880350"/>
          </a:xfrm>
          <a:prstGeom prst="wedgeEllipse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1600" b="1" dirty="0"/>
              <a:t>DH  should also intimate the pensioner regarding this.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15905738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32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2(c) – Physical Forms Received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2537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306EFA-3CF5-425D-91AF-D73B95603031}"/>
              </a:ext>
            </a:extLst>
          </p:cNvPr>
          <p:cNvPicPr/>
          <p:nvPr/>
        </p:nvPicPr>
        <p:blipFill rotWithShape="1">
          <a:blip r:embed="rId5"/>
          <a:srcRect t="11621" r="1728" b="16092"/>
          <a:stretch/>
        </p:blipFill>
        <p:spPr bwMode="auto">
          <a:xfrm>
            <a:off x="9984" y="1034260"/>
            <a:ext cx="12182016" cy="5792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187572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32"/>
            <a:ext cx="9270630" cy="1024128"/>
          </a:xfrm>
        </p:spPr>
        <p:txBody>
          <a:bodyPr anchor="ctr"/>
          <a:lstStyle/>
          <a:p>
            <a:pPr algn="ctr"/>
            <a:r>
              <a:rPr lang="en-US" sz="3600" dirty="0"/>
              <a:t>Step 2(d) – Approval of Physical Forms Received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2537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7D0B40C3-93AB-4239-807B-C5FAD6010209}"/>
              </a:ext>
            </a:extLst>
          </p:cNvPr>
          <p:cNvPicPr/>
          <p:nvPr/>
        </p:nvPicPr>
        <p:blipFill rotWithShape="1">
          <a:blip r:embed="rId5">
            <a:extLst/>
          </a:blip>
          <a:srcRect t="7525" r="1402" b="28013"/>
          <a:stretch/>
        </p:blipFill>
        <p:spPr>
          <a:xfrm>
            <a:off x="9984" y="1135118"/>
            <a:ext cx="12138128" cy="56429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29320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27887"/>
            <a:ext cx="8353426" cy="1024128"/>
          </a:xfrm>
        </p:spPr>
        <p:txBody>
          <a:bodyPr anchor="ctr"/>
          <a:lstStyle/>
          <a:p>
            <a:pPr algn="ctr"/>
            <a:r>
              <a:rPr lang="en-US" dirty="0"/>
              <a:t>Hierarchy of users in CPMS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5081194"/>
              </p:ext>
            </p:extLst>
          </p:nvPr>
        </p:nvGraphicFramePr>
        <p:xfrm>
          <a:off x="479425" y="1073036"/>
          <a:ext cx="11233150" cy="5538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4763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10133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840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32"/>
            <a:ext cx="9270630" cy="1024128"/>
          </a:xfrm>
        </p:spPr>
        <p:txBody>
          <a:bodyPr anchor="ctr"/>
          <a:lstStyle/>
          <a:p>
            <a:pPr algn="ctr"/>
            <a:r>
              <a:rPr lang="en-US" sz="3600" dirty="0"/>
              <a:t>Step 2(e) – Return from </a:t>
            </a:r>
            <a:r>
              <a:rPr lang="en-US" sz="3600" dirty="0" err="1"/>
              <a:t>HoO</a:t>
            </a:r>
            <a:endParaRPr lang="en-US" sz="3600" dirty="0"/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2537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t="12212" r="1174" b="34016"/>
          <a:stretch/>
        </p:blipFill>
        <p:spPr bwMode="auto">
          <a:xfrm>
            <a:off x="9984" y="1192617"/>
            <a:ext cx="12155080" cy="5555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311273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27889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3 – Verify &amp; fill Form 7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49155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27890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039F73-A65B-428F-A7B0-D0929CC71812}"/>
              </a:ext>
            </a:extLst>
          </p:cNvPr>
          <p:cNvPicPr/>
          <p:nvPr/>
        </p:nvPicPr>
        <p:blipFill rotWithShape="1">
          <a:blip r:embed="rId5"/>
          <a:srcRect t="11424" r="2172" b="7426"/>
          <a:stretch/>
        </p:blipFill>
        <p:spPr bwMode="auto">
          <a:xfrm>
            <a:off x="0" y="1197242"/>
            <a:ext cx="12086306" cy="5632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097932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27889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3(a) – Verify &amp; fill Form 7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49155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27890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4159D-D44B-4D45-A4FE-3BFF4991593E}"/>
              </a:ext>
            </a:extLst>
          </p:cNvPr>
          <p:cNvSpPr txBox="1"/>
          <p:nvPr/>
        </p:nvSpPr>
        <p:spPr bwMode="auto">
          <a:xfrm>
            <a:off x="650064" y="1677880"/>
            <a:ext cx="10873152" cy="44832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b="1" dirty="0"/>
              <a:t>All the following calculation fields must be given due diligence while filling in the details: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1" dirty="0"/>
              <a:t>Pay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1" dirty="0"/>
              <a:t>Qualifying/Non Qualifying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1" dirty="0"/>
              <a:t>Additional Qualifying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b="1" dirty="0"/>
              <a:t>average emoluments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sz="2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b="1" dirty="0"/>
              <a:t>For Retirement Gratuity and Commutation, it shall be mentioned that they are deferred and as per BSNL Voluntary Retirement Scheme 2019.</a:t>
            </a:r>
          </a:p>
          <a:p>
            <a:pPr lvl="1"/>
            <a:endParaRPr lang="en-IN" dirty="0"/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IN" sz="2000" dirty="0" err="1"/>
          </a:p>
        </p:txBody>
      </p:sp>
    </p:spTree>
    <p:extLst>
      <p:ext uri="{BB962C8B-B14F-4D97-AF65-F5344CB8AC3E}">
        <p14:creationId xmlns:p14="http://schemas.microsoft.com/office/powerpoint/2010/main" val="423562379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27889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3(b) – Verify &amp; fill Form 7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49155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27890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9984" y="1052017"/>
            <a:ext cx="12155080" cy="57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182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27889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3(c) – Verify &amp; fill Form 7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49155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27890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97369" y="1454528"/>
            <a:ext cx="11997261" cy="53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1141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27889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3(d) – Verify &amp; fill Form 7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49155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27890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9984" y="1400551"/>
            <a:ext cx="12076913" cy="54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0925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27889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3(e) – Verify &amp; fill Form 7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49155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27890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04741" y="1327738"/>
            <a:ext cx="12060323" cy="238825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6936" y="3463793"/>
            <a:ext cx="12138128" cy="336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0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26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3(f) – Save Calculation and Submit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2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1012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/>
          <a:srcRect t="8495" r="2267" b="17908"/>
          <a:stretch/>
        </p:blipFill>
        <p:spPr bwMode="auto">
          <a:xfrm>
            <a:off x="77273" y="1218789"/>
            <a:ext cx="12114727" cy="561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43217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26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3(g) – Approval of Form 7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2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1012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18083-AC60-483F-9EDA-C9D62D0CECF3}"/>
              </a:ext>
            </a:extLst>
          </p:cNvPr>
          <p:cNvPicPr/>
          <p:nvPr/>
        </p:nvPicPr>
        <p:blipFill rotWithShape="1">
          <a:blip r:embed="rId5"/>
          <a:srcRect t="8473" r="3276" b="9162"/>
          <a:stretch/>
        </p:blipFill>
        <p:spPr bwMode="auto">
          <a:xfrm>
            <a:off x="9984" y="1034253"/>
            <a:ext cx="12155080" cy="5792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666493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26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3(h) – Return From </a:t>
            </a:r>
            <a:r>
              <a:rPr lang="en-US" dirty="0" err="1"/>
              <a:t>HoO</a:t>
            </a:r>
            <a:endParaRPr lang="en-US" dirty="0"/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2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1012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t="11424" r="1728" b="29486"/>
          <a:stretch/>
        </p:blipFill>
        <p:spPr bwMode="auto">
          <a:xfrm>
            <a:off x="9984" y="1034254"/>
            <a:ext cx="12182016" cy="5823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038533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285342"/>
            <a:ext cx="8353426" cy="1024128"/>
          </a:xfrm>
        </p:spPr>
        <p:txBody>
          <a:bodyPr anchor="ctr"/>
          <a:lstStyle/>
          <a:p>
            <a:pPr algn="ctr"/>
            <a:r>
              <a:rPr lang="en-US" dirty="0"/>
              <a:t>User creation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06608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285343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969F23B5-B8E5-4B44-8262-AA7FBF62F20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89641079"/>
              </p:ext>
            </p:extLst>
          </p:nvPr>
        </p:nvGraphicFramePr>
        <p:xfrm>
          <a:off x="947776" y="2014796"/>
          <a:ext cx="1013135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2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User in CPMS terminology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User in BSNL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Method to create user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/>
                        <a:t>HoO (Head</a:t>
                      </a:r>
                      <a:r>
                        <a:rPr lang="en-IN" b="1" baseline="0" dirty="0"/>
                        <a:t> of Office)</a:t>
                      </a:r>
                      <a:endParaRPr lang="en-IN" b="1" dirty="0"/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n-IN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nominated by BSNL in SSA office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Send</a:t>
                      </a:r>
                      <a:r>
                        <a:rPr lang="en-IN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offline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request to respective CCA for creation of their users by providing active mobile numbers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/>
                        <a:t>DH (Dealing Hand)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As</a:t>
                      </a:r>
                      <a:r>
                        <a:rPr lang="en-IN" baseline="0" dirty="0"/>
                        <a:t> nominated by BSNL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/>
                        <a:t> To be created in CPMS by HoO user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IN" dirty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peech Bubble: Oval 4">
            <a:extLst>
              <a:ext uri="{FF2B5EF4-FFF2-40B4-BE49-F238E27FC236}">
                <a16:creationId xmlns:a16="http://schemas.microsoft.com/office/drawing/2014/main" id="{55D57889-8333-4102-A841-CA36FB334F46}"/>
              </a:ext>
            </a:extLst>
          </p:cNvPr>
          <p:cNvSpPr/>
          <p:nvPr/>
        </p:nvSpPr>
        <p:spPr bwMode="auto">
          <a:xfrm>
            <a:off x="9287641" y="4359493"/>
            <a:ext cx="2885511" cy="1650359"/>
          </a:xfrm>
          <a:prstGeom prst="wedgeEllipse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IN" sz="1600" b="1" dirty="0"/>
              <a:t>Please note that the user should change his/her password immediately after the first login</a:t>
            </a:r>
            <a:endParaRPr kumimoji="0" lang="en-IN" sz="1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0311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33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4 – Forward to PAO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9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2537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7491E-B1BE-45D7-84D5-155F36CFE2B1}"/>
              </a:ext>
            </a:extLst>
          </p:cNvPr>
          <p:cNvPicPr/>
          <p:nvPr/>
        </p:nvPicPr>
        <p:blipFill rotWithShape="1">
          <a:blip r:embed="rId5"/>
          <a:srcRect t="11235" r="1496" b="46731"/>
          <a:stretch/>
        </p:blipFill>
        <p:spPr bwMode="auto">
          <a:xfrm>
            <a:off x="9985" y="1660634"/>
            <a:ext cx="12182016" cy="4766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26287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33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4(a) – Forward to PAO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9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2537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11AE0-E4A3-4D30-9C75-66F050FF0992}"/>
              </a:ext>
            </a:extLst>
          </p:cNvPr>
          <p:cNvPicPr/>
          <p:nvPr/>
        </p:nvPicPr>
        <p:blipFill rotWithShape="1">
          <a:blip r:embed="rId5"/>
          <a:srcRect t="11231" r="1170" b="4237"/>
          <a:stretch/>
        </p:blipFill>
        <p:spPr bwMode="auto">
          <a:xfrm>
            <a:off x="64116" y="1035191"/>
            <a:ext cx="12100947" cy="5791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620F48D-36D6-499C-87B3-BFEEC0D7DA44}"/>
              </a:ext>
            </a:extLst>
          </p:cNvPr>
          <p:cNvSpPr/>
          <p:nvPr/>
        </p:nvSpPr>
        <p:spPr bwMode="auto">
          <a:xfrm>
            <a:off x="8152923" y="3930896"/>
            <a:ext cx="2731981" cy="1880813"/>
          </a:xfrm>
          <a:prstGeom prst="wedgeEllipse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Due diligence should be made while selecting  person eligible for family pension from the list of family members</a:t>
            </a:r>
          </a:p>
        </p:txBody>
      </p:sp>
    </p:spTree>
    <p:extLst>
      <p:ext uri="{BB962C8B-B14F-4D97-AF65-F5344CB8AC3E}">
        <p14:creationId xmlns:p14="http://schemas.microsoft.com/office/powerpoint/2010/main" val="1858094827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33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4(b) – Send to PAO Approval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9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2537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t="8278" r="1718" b="39705"/>
          <a:stretch/>
        </p:blipFill>
        <p:spPr bwMode="auto">
          <a:xfrm>
            <a:off x="9984" y="1334813"/>
            <a:ext cx="12155080" cy="5502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7620697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33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4(c) – Send to PAO Approval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9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2537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t="7882" r="1392" b="4434"/>
          <a:stretch/>
        </p:blipFill>
        <p:spPr bwMode="auto">
          <a:xfrm>
            <a:off x="0" y="1397871"/>
            <a:ext cx="12155080" cy="5428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8044849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33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Step 4(d) – Return From </a:t>
            </a:r>
            <a:r>
              <a:rPr lang="en-US" dirty="0" err="1"/>
              <a:t>HoO</a:t>
            </a:r>
            <a:endParaRPr lang="en-US" dirty="0"/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9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2537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7234" b="46591"/>
          <a:stretch/>
        </p:blipFill>
        <p:spPr>
          <a:xfrm>
            <a:off x="36920" y="1271752"/>
            <a:ext cx="12155080" cy="55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11580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0133"/>
            <a:ext cx="9270630" cy="1024128"/>
          </a:xfrm>
        </p:spPr>
        <p:txBody>
          <a:bodyPr anchor="ctr"/>
          <a:lstStyle/>
          <a:p>
            <a:pPr algn="ctr"/>
            <a:r>
              <a:rPr lang="en-US" dirty="0"/>
              <a:t>View Forms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31399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2537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9984" y="1177160"/>
            <a:ext cx="12155080" cy="57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1194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points of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     User creation and intimation</a:t>
            </a:r>
          </a:p>
          <a:p>
            <a:pPr marL="0" indent="0">
              <a:buNone/>
            </a:pPr>
            <a:r>
              <a:rPr lang="en-US" dirty="0"/>
              <a:t> ----for HoO by CCA(nomenclature based)- </a:t>
            </a:r>
          </a:p>
          <a:p>
            <a:pPr marL="0" indent="0">
              <a:buNone/>
            </a:pPr>
            <a:r>
              <a:rPr lang="en-US" dirty="0"/>
              <a:t> ----for DH by HoO(nomenclature based)-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    Edit/delete and transfer module for CCA and Administrator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 startAt="3"/>
            </a:pPr>
            <a:r>
              <a:rPr lang="en-US" dirty="0"/>
              <a:t>Exact Number of Pensioners  SSA/office wise- Name, HRMS number, Mobile Number.</a:t>
            </a:r>
          </a:p>
          <a:p>
            <a:pPr marL="457200" indent="-457200">
              <a:buAutoNum type="arabicPeriod" startAt="3"/>
            </a:pPr>
            <a:endParaRPr lang="en-US" dirty="0"/>
          </a:p>
          <a:p>
            <a:pPr marL="457200" indent="-457200">
              <a:buAutoNum type="arabicPeriod" startAt="3"/>
            </a:pPr>
            <a:r>
              <a:rPr lang="en-US" dirty="0"/>
              <a:t>MIS reports for Head of office and CCA offices for monitoring</a:t>
            </a:r>
          </a:p>
          <a:p>
            <a:pPr marL="457200" indent="-457200">
              <a:buAutoNum type="arabicPeriod" startAt="3"/>
            </a:pPr>
            <a:endParaRPr lang="en-US" dirty="0"/>
          </a:p>
          <a:p>
            <a:pPr marL="457200" indent="-457200">
              <a:buAutoNum type="arabicPeriod" startAt="3"/>
            </a:pPr>
            <a:r>
              <a:rPr lang="en-US" dirty="0"/>
              <a:t>Creation of helpline and resolution SSA&gt;&gt;CCA&gt;&gt; DoT-A/c</a:t>
            </a:r>
          </a:p>
          <a:p>
            <a:pPr marL="457200" indent="-457200">
              <a:buAutoNum type="arabicPeriod" startAt="3"/>
            </a:pPr>
            <a:endParaRPr lang="en-US" dirty="0"/>
          </a:p>
          <a:p>
            <a:pPr marL="457200" indent="-457200">
              <a:buAutoNum type="arabicPeriod" startAt="3"/>
            </a:pPr>
            <a:endParaRPr lang="en-US" dirty="0"/>
          </a:p>
          <a:p>
            <a:pPr marL="457200" indent="-457200">
              <a:buAutoNum type="arabicPeriod" startAt="3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92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D6AB-60DC-49ED-AC2C-C5CBFEA5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141042"/>
            <a:ext cx="4319751" cy="726765"/>
          </a:xfrm>
        </p:spPr>
        <p:txBody>
          <a:bodyPr/>
          <a:lstStyle/>
          <a:p>
            <a:r>
              <a:rPr lang="en-US" sz="4400" b="1" dirty="0"/>
              <a:t>        Thanks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051538-752D-4A7D-B82D-05630AFFF045}"/>
              </a:ext>
            </a:extLst>
          </p:cNvPr>
          <p:cNvSpPr txBox="1"/>
          <p:nvPr/>
        </p:nvSpPr>
        <p:spPr bwMode="auto">
          <a:xfrm>
            <a:off x="5875283" y="3867807"/>
            <a:ext cx="5002924" cy="5780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hlinkClick r:id="rId4"/>
              </a:rPr>
              <a:t>https://dotpension.gov.in/Login/Index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85663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36765"/>
            <a:ext cx="8353426" cy="1024128"/>
          </a:xfrm>
        </p:spPr>
        <p:txBody>
          <a:bodyPr anchor="ctr"/>
          <a:lstStyle/>
          <a:p>
            <a:pPr algn="ctr"/>
            <a:r>
              <a:rPr lang="en-US" dirty="0"/>
              <a:t>User Registered Details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782" y="13642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" y="2788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92764E-B8AF-4FD4-BA4E-D313CBBCCAFB}"/>
              </a:ext>
            </a:extLst>
          </p:cNvPr>
          <p:cNvPicPr/>
          <p:nvPr/>
        </p:nvPicPr>
        <p:blipFill rotWithShape="1">
          <a:blip r:embed="rId5"/>
          <a:srcRect t="12526" b="4748"/>
          <a:stretch/>
        </p:blipFill>
        <p:spPr bwMode="auto">
          <a:xfrm>
            <a:off x="18862" y="1265438"/>
            <a:ext cx="12090280" cy="559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646667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36765"/>
            <a:ext cx="8353426" cy="1024128"/>
          </a:xfrm>
        </p:spPr>
        <p:txBody>
          <a:bodyPr anchor="ctr"/>
          <a:lstStyle/>
          <a:p>
            <a:pPr algn="ctr"/>
            <a:r>
              <a:rPr lang="en-US" dirty="0"/>
              <a:t>Creation of DH user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782" y="13642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" y="2788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4A3C1FC-ED0E-4CA3-92F2-64459EA9B4F0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5"/>
          <a:srcRect t="8126" r="1192" b="8001"/>
          <a:stretch/>
        </p:blipFill>
        <p:spPr bwMode="auto">
          <a:xfrm>
            <a:off x="18862" y="1060893"/>
            <a:ext cx="12155080" cy="576034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32932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36765"/>
            <a:ext cx="8353426" cy="1024128"/>
          </a:xfrm>
        </p:spPr>
        <p:txBody>
          <a:bodyPr anchor="ctr"/>
          <a:lstStyle/>
          <a:p>
            <a:pPr algn="ctr"/>
            <a:r>
              <a:rPr lang="en-US" dirty="0"/>
              <a:t>User Registered Details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782" y="13642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" y="2788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92764E-B8AF-4FD4-BA4E-D313CBBCCAFB}"/>
              </a:ext>
            </a:extLst>
          </p:cNvPr>
          <p:cNvPicPr/>
          <p:nvPr/>
        </p:nvPicPr>
        <p:blipFill rotWithShape="1">
          <a:blip r:embed="rId5"/>
          <a:srcRect t="12526" r="2444" b="4748"/>
          <a:stretch/>
        </p:blipFill>
        <p:spPr bwMode="auto">
          <a:xfrm>
            <a:off x="18862" y="1127834"/>
            <a:ext cx="12155080" cy="559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88611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2" y="36765"/>
            <a:ext cx="9468059" cy="1024128"/>
          </a:xfrm>
        </p:spPr>
        <p:txBody>
          <a:bodyPr anchor="ctr"/>
          <a:lstStyle/>
          <a:p>
            <a:pPr algn="ctr"/>
            <a:r>
              <a:rPr lang="en-US" dirty="0"/>
              <a:t>User Authorization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782" y="13642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" y="2788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3EC36-F5CE-45CA-95CF-EFFA30550CF0}"/>
              </a:ext>
            </a:extLst>
          </p:cNvPr>
          <p:cNvPicPr/>
          <p:nvPr/>
        </p:nvPicPr>
        <p:blipFill rotWithShape="1">
          <a:blip r:embed="rId5"/>
          <a:srcRect t="10172" r="1884" b="4869"/>
          <a:stretch/>
        </p:blipFill>
        <p:spPr bwMode="auto">
          <a:xfrm>
            <a:off x="36920" y="942287"/>
            <a:ext cx="12155080" cy="5760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5D57889-8333-4102-A841-CA36FB334F46}"/>
              </a:ext>
            </a:extLst>
          </p:cNvPr>
          <p:cNvSpPr/>
          <p:nvPr/>
        </p:nvSpPr>
        <p:spPr bwMode="auto">
          <a:xfrm>
            <a:off x="9845336" y="2583402"/>
            <a:ext cx="1970843" cy="1500326"/>
          </a:xfrm>
          <a:prstGeom prst="wedgeEllipse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IN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a mandatory step and must not be skipped</a:t>
            </a:r>
          </a:p>
        </p:txBody>
      </p:sp>
    </p:spTree>
    <p:extLst>
      <p:ext uri="{BB962C8B-B14F-4D97-AF65-F5344CB8AC3E}">
        <p14:creationId xmlns:p14="http://schemas.microsoft.com/office/powerpoint/2010/main" val="124570600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252"/>
            <a:ext cx="8353426" cy="1024128"/>
          </a:xfrm>
        </p:spPr>
        <p:txBody>
          <a:bodyPr anchor="ctr"/>
          <a:lstStyle/>
          <a:p>
            <a:pPr algn="ctr"/>
            <a:r>
              <a:rPr lang="en-US" dirty="0"/>
              <a:t>DH Inbox -List of Retirees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58029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36764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0E943A-ECFC-4C51-B4F5-23487DFD0711}"/>
              </a:ext>
            </a:extLst>
          </p:cNvPr>
          <p:cNvPicPr/>
          <p:nvPr/>
        </p:nvPicPr>
        <p:blipFill rotWithShape="1">
          <a:blip r:embed="rId5"/>
          <a:srcRect t="12365" r="1993" b="4910"/>
          <a:stretch/>
        </p:blipFill>
        <p:spPr bwMode="auto">
          <a:xfrm>
            <a:off x="9984" y="1025380"/>
            <a:ext cx="12155080" cy="5795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890684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F792-A0FC-47DF-913F-9DBDB12E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23" y="1252"/>
            <a:ext cx="8353426" cy="1024128"/>
          </a:xfrm>
        </p:spPr>
        <p:txBody>
          <a:bodyPr anchor="ctr"/>
          <a:lstStyle/>
          <a:p>
            <a:pPr algn="ctr"/>
            <a:r>
              <a:rPr lang="en-US" dirty="0"/>
              <a:t>View Retiree Details</a:t>
            </a:r>
          </a:p>
        </p:txBody>
      </p:sp>
      <p:pic>
        <p:nvPicPr>
          <p:cNvPr id="3" name="Picture 2" descr="Image result for DOT India logo">
            <a:extLst>
              <a:ext uri="{FF2B5EF4-FFF2-40B4-BE49-F238E27FC236}">
                <a16:creationId xmlns:a16="http://schemas.microsoft.com/office/drawing/2014/main" id="{A217192B-0C5C-4970-8D0C-E2E5D587A0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04" y="58029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snl India logo">
            <a:extLst>
              <a:ext uri="{FF2B5EF4-FFF2-40B4-BE49-F238E27FC236}">
                <a16:creationId xmlns:a16="http://schemas.microsoft.com/office/drawing/2014/main" id="{C144B12C-C5CE-4331-A7F3-3CA25F571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36764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998D4C-B7E2-4C28-9285-40604F560229}"/>
              </a:ext>
            </a:extLst>
          </p:cNvPr>
          <p:cNvPicPr/>
          <p:nvPr/>
        </p:nvPicPr>
        <p:blipFill rotWithShape="1">
          <a:blip r:embed="rId5"/>
          <a:srcRect t="12409" r="1704" b="6047"/>
          <a:stretch/>
        </p:blipFill>
        <p:spPr bwMode="auto">
          <a:xfrm>
            <a:off x="26936" y="1093212"/>
            <a:ext cx="12138128" cy="5760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8D9F800-00FA-40FA-869D-4CD56CCAB04F}"/>
              </a:ext>
            </a:extLst>
          </p:cNvPr>
          <p:cNvSpPr/>
          <p:nvPr/>
        </p:nvSpPr>
        <p:spPr bwMode="auto">
          <a:xfrm>
            <a:off x="9779149" y="2370337"/>
            <a:ext cx="2294483" cy="2494625"/>
          </a:xfrm>
          <a:prstGeom prst="wedgeEllipse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IN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Discrepancy in data must be immediatel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y informed to respective CCA office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Mobile number being entered should be an active number </a:t>
            </a:r>
          </a:p>
        </p:txBody>
      </p:sp>
    </p:spTree>
    <p:extLst>
      <p:ext uri="{BB962C8B-B14F-4D97-AF65-F5344CB8AC3E}">
        <p14:creationId xmlns:p14="http://schemas.microsoft.com/office/powerpoint/2010/main" val="336113615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PresentationTemplate2017">
  <a:themeElements>
    <a:clrScheme name="Custom 6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A14D2"/>
      </a:hlink>
      <a:folHlink>
        <a:srgbClr val="040969"/>
      </a:folHlink>
    </a:clrScheme>
    <a:fontScheme name="Ericsson Brand 2.0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357188" marR="0" indent="-357188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—"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72000" tIns="36000" rIns="73152" bIns="36576" numCol="1" rtlCol="0" anchor="t" anchorCtr="0" compatLnSpc="1">
        <a:prstTxWarp prst="textNoShape">
          <a:avLst/>
        </a:prstTxWarp>
        <a:noAutofit/>
      </a:bodyPr>
      <a:lstStyle>
        <a:defPPr marL="344488" indent="-344488" algn="l">
          <a:buClr>
            <a:schemeClr val="tx1"/>
          </a:buClr>
          <a:buFont typeface="Ericsson Hilda Light" panose="00000400000000000000" pitchFamily="2" charset="0"/>
          <a:buChar char="—"/>
          <a:defRPr sz="2000" dirty="0" err="1" smtClean="0"/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 - WIP.potx" id="{56BE051D-EBDD-4BF1-9C2A-BB639C0CB390}" vid="{D57F5D35-91CA-47FC-A086-1CC56DBC92AE}"/>
    </a:ext>
  </a:extLst>
</a:theme>
</file>

<file path=ppt/theme/theme2.xml><?xml version="1.0" encoding="utf-8"?>
<a:theme xmlns:a="http://schemas.openxmlformats.org/drawingml/2006/main" name="2_PresentationTemplate2017">
  <a:themeElements>
    <a:clrScheme name="Custom 6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A14D2"/>
      </a:hlink>
      <a:folHlink>
        <a:srgbClr val="040969"/>
      </a:folHlink>
    </a:clrScheme>
    <a:fontScheme name="Ericsson Brand 2.0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357188" marR="0" indent="-357188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—"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72000" tIns="36000" rIns="73152" bIns="36576" numCol="1" rtlCol="0" anchor="t" anchorCtr="0" compatLnSpc="1">
        <a:prstTxWarp prst="textNoShape">
          <a:avLst/>
        </a:prstTxWarp>
        <a:noAutofit/>
      </a:bodyPr>
      <a:lstStyle>
        <a:defPPr marL="344488" indent="-344488" algn="l">
          <a:buClr>
            <a:schemeClr val="tx1"/>
          </a:buClr>
          <a:buFont typeface="Ericsson Hilda Light" panose="00000400000000000000" pitchFamily="2" charset="0"/>
          <a:buChar char="—"/>
          <a:defRPr sz="2000" dirty="0" err="1" smtClean="0"/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 - WIP.potx" id="{56BE051D-EBDD-4BF1-9C2A-BB639C0CB390}" vid="{D57F5D35-91CA-47FC-A086-1CC56DBC92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PresentationTemplate2017</Template>
  <TotalTime>1488</TotalTime>
  <Words>1002</Words>
  <Application>Microsoft Office PowerPoint</Application>
  <PresentationFormat>Widescreen</PresentationFormat>
  <Paragraphs>193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Wingdings</vt:lpstr>
      <vt:lpstr>Ericsson Hilda Light</vt:lpstr>
      <vt:lpstr>Ericsson Hilda</vt:lpstr>
      <vt:lpstr>Arial</vt:lpstr>
      <vt:lpstr>Ericsson Technical Icons</vt:lpstr>
      <vt:lpstr>1_PresentationTemplate2017</vt:lpstr>
      <vt:lpstr>2_PresentationTemplate2017</vt:lpstr>
      <vt:lpstr>SAMPANN Comprehensive Pension Management System</vt:lpstr>
      <vt:lpstr>Hierarchy of users in CPMS</vt:lpstr>
      <vt:lpstr>User creation</vt:lpstr>
      <vt:lpstr>User Registered Details</vt:lpstr>
      <vt:lpstr>Creation of DH user</vt:lpstr>
      <vt:lpstr>User Registered Details</vt:lpstr>
      <vt:lpstr>User Authorization</vt:lpstr>
      <vt:lpstr>DH Inbox -List of Retirees</vt:lpstr>
      <vt:lpstr>View Retiree Details</vt:lpstr>
      <vt:lpstr>Collection &amp; Submission of Pension Papers</vt:lpstr>
      <vt:lpstr>Step 1 – Service Book Verification</vt:lpstr>
      <vt:lpstr>Step 1(a) – Service Book Approval</vt:lpstr>
      <vt:lpstr>Step 1(b) – Service Book Return from HoO</vt:lpstr>
      <vt:lpstr>Step 1(c) – Service Book Verified</vt:lpstr>
      <vt:lpstr>Step 2 – Physical Forms Received</vt:lpstr>
      <vt:lpstr>Step 2 (a) – Physical forms received</vt:lpstr>
      <vt:lpstr>Step 2(b) – Return - Forms Received</vt:lpstr>
      <vt:lpstr>Step 2(c) – Physical Forms Received</vt:lpstr>
      <vt:lpstr>Step 2(d) – Approval of Physical Forms Received</vt:lpstr>
      <vt:lpstr>Step 2(e) – Return from HoO</vt:lpstr>
      <vt:lpstr>Step 3 – Verify &amp; fill Form 7</vt:lpstr>
      <vt:lpstr>Step 3(a) – Verify &amp; fill Form 7</vt:lpstr>
      <vt:lpstr>Step 3(b) – Verify &amp; fill Form 7</vt:lpstr>
      <vt:lpstr>Step 3(c) – Verify &amp; fill Form 7</vt:lpstr>
      <vt:lpstr>Step 3(d) – Verify &amp; fill Form 7</vt:lpstr>
      <vt:lpstr>Step 3(e) – Verify &amp; fill Form 7</vt:lpstr>
      <vt:lpstr>Step 3(f) – Save Calculation and Submit</vt:lpstr>
      <vt:lpstr>Step 3(g) – Approval of Form 7</vt:lpstr>
      <vt:lpstr>Step 3(h) – Return From HoO</vt:lpstr>
      <vt:lpstr>Step 4 – Forward to PAO</vt:lpstr>
      <vt:lpstr>Step 4(a) – Forward to PAO</vt:lpstr>
      <vt:lpstr>Step 4(b) – Send to PAO Approval</vt:lpstr>
      <vt:lpstr>Step 4(c) – Send to PAO Approval</vt:lpstr>
      <vt:lpstr>Step 4(d) – Return From HoO</vt:lpstr>
      <vt:lpstr>View Forms</vt:lpstr>
      <vt:lpstr>Other points of importance</vt:lpstr>
      <vt:lpstr>        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BSNL</dc:title>
  <dc:creator>Sandeep Luthra</dc:creator>
  <cp:keywords/>
  <dc:description>Rev PA1</dc:description>
  <cp:lastModifiedBy>Siddharth Vikram upadhyay</cp:lastModifiedBy>
  <cp:revision>64</cp:revision>
  <dcterms:created xsi:type="dcterms:W3CDTF">2019-11-13T22:26:06Z</dcterms:created>
  <dcterms:modified xsi:type="dcterms:W3CDTF">2019-12-23T08:45:45Z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R2A</vt:lpwstr>
  </property>
  <property fmtid="{D5CDD505-2E9C-101B-9397-08002B2CF9AE}" pid="5" name="EmbeddedFonts">
    <vt:bool>false</vt:bool>
  </property>
  <property fmtid="{D5CDD505-2E9C-101B-9397-08002B2CF9AE}" pid="6" name="PackageNo">
    <vt:lpwstr>LXA 119 603</vt:lpwstr>
  </property>
  <property fmtid="{D5CDD505-2E9C-101B-9397-08002B2CF9AE}" pid="7" name="PackageVersion">
    <vt:lpwstr>R6B</vt:lpwstr>
  </property>
  <property fmtid="{D5CDD505-2E9C-101B-9397-08002B2CF9AE}" pid="8" name="TemplateName2">
    <vt:lpwstr>CXC 173 2731/1</vt:lpwstr>
  </property>
  <property fmtid="{D5CDD505-2E9C-101B-9397-08002B2CF9AE}" pid="9" name="TemplateVersion2">
    <vt:lpwstr>R2A</vt:lpwstr>
  </property>
  <property fmtid="{D5CDD505-2E9C-101B-9397-08002B2CF9AE}" pid="10" name="DocumentType2">
    <vt:lpwstr>Presentation2011</vt:lpwstr>
  </property>
  <property fmtid="{D5CDD505-2E9C-101B-9397-08002B2CF9AE}" pid="11" name="Keyword">
    <vt:lpwstr/>
  </property>
  <property fmtid="{D5CDD505-2E9C-101B-9397-08002B2CF9AE}" pid="12" name="FooterType">
    <vt:lpwstr>PresTemp</vt:lpwstr>
  </property>
  <property fmtid="{D5CDD505-2E9C-101B-9397-08002B2CF9AE}" pid="13" name="UsedFont">
    <vt:lpwstr>Ericsson Capital TT</vt:lpwstr>
  </property>
  <property fmtid="{D5CDD505-2E9C-101B-9397-08002B2CF9AE}" pid="14" name="x">
    <vt:lpwstr>1</vt:lpwstr>
  </property>
  <property fmtid="{D5CDD505-2E9C-101B-9397-08002B2CF9AE}" pid="15" name="White">
    <vt:bool>true</vt:bool>
  </property>
  <property fmtid="{D5CDD505-2E9C-101B-9397-08002B2CF9AE}" pid="16" name="chkMetaData">
    <vt:bool>false</vt:bool>
  </property>
  <property fmtid="{D5CDD505-2E9C-101B-9397-08002B2CF9AE}" pid="17" name="chkTaglines">
    <vt:bool>false</vt:bool>
  </property>
  <property fmtid="{D5CDD505-2E9C-101B-9397-08002B2CF9AE}" pid="18" name="SecurityClass">
    <vt:lpwstr>Ericsson Internal</vt:lpwstr>
  </property>
  <property fmtid="{D5CDD505-2E9C-101B-9397-08002B2CF9AE}" pid="19" name="txtConfLabel">
    <vt:lpwstr>Ericsson Internal</vt:lpwstr>
  </property>
  <property fmtid="{D5CDD505-2E9C-101B-9397-08002B2CF9AE}" pid="20" name="optUseConfClass">
    <vt:bool>true</vt:bool>
  </property>
  <property fmtid="{D5CDD505-2E9C-101B-9397-08002B2CF9AE}" pid="21" name="optUseConfLabel">
    <vt:bool>false</vt:bool>
  </property>
  <property fmtid="{D5CDD505-2E9C-101B-9397-08002B2CF9AE}" pid="22" name="optFooterCVLDocNo">
    <vt:bool>true</vt:bool>
  </property>
  <property fmtid="{D5CDD505-2E9C-101B-9397-08002B2CF9AE}" pid="23" name="optFooterCVLCopyright">
    <vt:bool>false</vt:bool>
  </property>
  <property fmtid="{D5CDD505-2E9C-101B-9397-08002B2CF9AE}" pid="24" name="optEnterText1">
    <vt:bool>false</vt:bool>
  </property>
  <property fmtid="{D5CDD505-2E9C-101B-9397-08002B2CF9AE}" pid="25" name="optFooterCVLConfLabel">
    <vt:bool>true</vt:bool>
  </property>
  <property fmtid="{D5CDD505-2E9C-101B-9397-08002B2CF9AE}" pid="26" name="optEnterText2">
    <vt:bool>false</vt:bool>
  </property>
  <property fmtid="{D5CDD505-2E9C-101B-9397-08002B2CF9AE}" pid="27" name="optFooterCVLTitle">
    <vt:bool>true</vt:bool>
  </property>
  <property fmtid="{D5CDD505-2E9C-101B-9397-08002B2CF9AE}" pid="28" name="optFooterCVLPrep">
    <vt:bool>false</vt:bool>
  </property>
  <property fmtid="{D5CDD505-2E9C-101B-9397-08002B2CF9AE}" pid="29" name="optEnterText3">
    <vt:bool>false</vt:bool>
  </property>
  <property fmtid="{D5CDD505-2E9C-101B-9397-08002B2CF9AE}" pid="30" name="optFooterCVLDate">
    <vt:bool>true</vt:bool>
  </property>
  <property fmtid="{D5CDD505-2E9C-101B-9397-08002B2CF9AE}" pid="31" name="optEnterText4">
    <vt:bool>false</vt:bool>
  </property>
  <property fmtid="{D5CDD505-2E9C-101B-9397-08002B2CF9AE}" pid="32" name="LeftFooterField">
    <vt:lpwstr/>
  </property>
  <property fmtid="{D5CDD505-2E9C-101B-9397-08002B2CF9AE}" pid="33" name="MiddleFooterField">
    <vt:lpwstr>Ericsson Internal</vt:lpwstr>
  </property>
  <property fmtid="{D5CDD505-2E9C-101B-9397-08002B2CF9AE}" pid="34" name="RightFooterField">
    <vt:lpwstr>BSNL</vt:lpwstr>
  </property>
  <property fmtid="{D5CDD505-2E9C-101B-9397-08002B2CF9AE}" pid="35" name="RightFooterField2">
    <vt:lpwstr/>
  </property>
  <property fmtid="{D5CDD505-2E9C-101B-9397-08002B2CF9AE}" pid="36" name="TotalNumb">
    <vt:bool>false</vt:bool>
  </property>
  <property fmtid="{D5CDD505-2E9C-101B-9397-08002B2CF9AE}" pid="37" name="Pages">
    <vt:bool>true</vt:bool>
  </property>
  <property fmtid="{D5CDD505-2E9C-101B-9397-08002B2CF9AE}" pid="38" name="BCategory">
    <vt:lpwstr/>
  </property>
  <property fmtid="{D5CDD505-2E9C-101B-9397-08002B2CF9AE}" pid="39" name="BSubject">
    <vt:lpwstr/>
  </property>
  <property fmtid="{D5CDD505-2E9C-101B-9397-08002B2CF9AE}" pid="40" name="DocType">
    <vt:lpwstr/>
  </property>
  <property fmtid="{D5CDD505-2E9C-101B-9397-08002B2CF9AE}" pid="41" name="chkShowAll">
    <vt:bool>false</vt:bool>
  </property>
  <property fmtid="{D5CDD505-2E9C-101B-9397-08002B2CF9AE}" pid="42" name="chkOnlyTitle">
    <vt:bool>false</vt:bool>
  </property>
  <property fmtid="{D5CDD505-2E9C-101B-9397-08002B2CF9AE}" pid="43" name="chkPrep">
    <vt:bool>false</vt:bool>
  </property>
  <property fmtid="{D5CDD505-2E9C-101B-9397-08002B2CF9AE}" pid="44" name="chkAppr">
    <vt:bool>false</vt:bool>
  </property>
  <property fmtid="{D5CDD505-2E9C-101B-9397-08002B2CF9AE}" pid="45" name="chkConf">
    <vt:bool>false</vt:bool>
  </property>
  <property fmtid="{D5CDD505-2E9C-101B-9397-08002B2CF9AE}" pid="46" name="chkDate">
    <vt:bool>false</vt:bool>
  </property>
  <property fmtid="{D5CDD505-2E9C-101B-9397-08002B2CF9AE}" pid="47" name="chkDocNo">
    <vt:bool>false</vt:bool>
  </property>
  <property fmtid="{D5CDD505-2E9C-101B-9397-08002B2CF9AE}" pid="48" name="chkRev">
    <vt:bool>false</vt:bool>
  </property>
  <property fmtid="{D5CDD505-2E9C-101B-9397-08002B2CF9AE}" pid="49" name="chkTitle">
    <vt:bool>false</vt:bool>
  </property>
  <property fmtid="{D5CDD505-2E9C-101B-9397-08002B2CF9AE}" pid="50" name="ExtConf">
    <vt:lpwstr/>
  </property>
  <property fmtid="{D5CDD505-2E9C-101B-9397-08002B2CF9AE}" pid="51" name="chkExtConf">
    <vt:bool>false</vt:bool>
  </property>
  <property fmtid="{D5CDD505-2E9C-101B-9397-08002B2CF9AE}" pid="52" name="UpdateProcess">
    <vt:lpwstr>End</vt:lpwstr>
  </property>
  <property fmtid="{D5CDD505-2E9C-101B-9397-08002B2CF9AE}" pid="53" name="Prepared">
    <vt:lpwstr>Sandeep Luthra</vt:lpwstr>
  </property>
  <property fmtid="{D5CDD505-2E9C-101B-9397-08002B2CF9AE}" pid="54" name="ApprovedBy">
    <vt:lpwstr/>
  </property>
  <property fmtid="{D5CDD505-2E9C-101B-9397-08002B2CF9AE}" pid="55" name="DocNo">
    <vt:lpwstr/>
  </property>
  <property fmtid="{D5CDD505-2E9C-101B-9397-08002B2CF9AE}" pid="56" name="Checked">
    <vt:lpwstr/>
  </property>
  <property fmtid="{D5CDD505-2E9C-101B-9397-08002B2CF9AE}" pid="57" name="Revision">
    <vt:lpwstr>PA1</vt:lpwstr>
  </property>
  <property fmtid="{D5CDD505-2E9C-101B-9397-08002B2CF9AE}" pid="58" name="DocName">
    <vt:lpwstr/>
  </property>
  <property fmtid="{D5CDD505-2E9C-101B-9397-08002B2CF9AE}" pid="59" name="Title">
    <vt:lpwstr>BSNL</vt:lpwstr>
  </property>
  <property fmtid="{D5CDD505-2E9C-101B-9397-08002B2CF9AE}" pid="60" name="Date">
    <vt:lpwstr>2019-11-13</vt:lpwstr>
  </property>
  <property fmtid="{D5CDD505-2E9C-101B-9397-08002B2CF9AE}" pid="61" name="Reference">
    <vt:lpwstr/>
  </property>
</Properties>
</file>